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3.xml" ContentType="application/vnd.openxmlformats-officedocument.theme+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4.xml" ContentType="application/vnd.openxmlformats-officedocument.theme+xml"/>
  <Override PartName="/ppt/slideLayouts/slideLayout11.xml" ContentType="application/vnd.openxmlformats-officedocument.presentationml.slideLayout+xml"/>
  <Override PartName="/ppt/theme/theme5.xml" ContentType="application/vnd.openxmlformats-officedocument.theme+xml"/>
  <Override PartName="/ppt/slideLayouts/slideLayout12.xml" ContentType="application/vnd.openxmlformats-officedocument.presentationml.slideLayout+xml"/>
  <Override PartName="/ppt/theme/theme6.xml" ContentType="application/vnd.openxmlformats-officedocument.theme+xml"/>
  <Override PartName="/ppt/slideLayouts/slideLayout13.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9" r:id="rId1"/>
    <p:sldMasterId id="2147483837" r:id="rId2"/>
    <p:sldMasterId id="2147483846" r:id="rId3"/>
    <p:sldMasterId id="2147483858" r:id="rId4"/>
    <p:sldMasterId id="2147483902" r:id="rId5"/>
    <p:sldMasterId id="2147483926" r:id="rId6"/>
    <p:sldMasterId id="2147483881" r:id="rId7"/>
  </p:sldMasterIdLst>
  <p:notesMasterIdLst>
    <p:notesMasterId r:id="rId44"/>
  </p:notesMasterIdLst>
  <p:handoutMasterIdLst>
    <p:handoutMasterId r:id="rId45"/>
  </p:handoutMasterIdLst>
  <p:sldIdLst>
    <p:sldId id="1983" r:id="rId8"/>
    <p:sldId id="1838" r:id="rId9"/>
    <p:sldId id="1800" r:id="rId10"/>
    <p:sldId id="2001" r:id="rId11"/>
    <p:sldId id="2000" r:id="rId12"/>
    <p:sldId id="2003" r:id="rId13"/>
    <p:sldId id="1975" r:id="rId14"/>
    <p:sldId id="1977" r:id="rId15"/>
    <p:sldId id="2025" r:id="rId16"/>
    <p:sldId id="2006" r:id="rId17"/>
    <p:sldId id="2024" r:id="rId18"/>
    <p:sldId id="2021" r:id="rId19"/>
    <p:sldId id="1995" r:id="rId20"/>
    <p:sldId id="2022" r:id="rId21"/>
    <p:sldId id="1990" r:id="rId22"/>
    <p:sldId id="2026" r:id="rId23"/>
    <p:sldId id="2008" r:id="rId24"/>
    <p:sldId id="2011" r:id="rId25"/>
    <p:sldId id="2010" r:id="rId26"/>
    <p:sldId id="2013" r:id="rId27"/>
    <p:sldId id="2014" r:id="rId28"/>
    <p:sldId id="2015" r:id="rId29"/>
    <p:sldId id="2016" r:id="rId30"/>
    <p:sldId id="2017" r:id="rId31"/>
    <p:sldId id="2018" r:id="rId32"/>
    <p:sldId id="1976" r:id="rId33"/>
    <p:sldId id="2028" r:id="rId34"/>
    <p:sldId id="2029" r:id="rId35"/>
    <p:sldId id="2030" r:id="rId36"/>
    <p:sldId id="2031" r:id="rId37"/>
    <p:sldId id="2032" r:id="rId38"/>
    <p:sldId id="2027" r:id="rId39"/>
    <p:sldId id="1968" r:id="rId40"/>
    <p:sldId id="2020" r:id="rId41"/>
    <p:sldId id="1967" r:id="rId42"/>
    <p:sldId id="680" r:id="rId43"/>
  </p:sldIdLst>
  <p:sldSz cx="12196763" cy="6858000"/>
  <p:notesSz cx="6805613" cy="9939338"/>
  <p:custDataLst>
    <p:tags r:id="rId46"/>
  </p:custDataLst>
  <p:defaultTex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609676" algn="l" rtl="0" fontAlgn="base">
      <a:spcBef>
        <a:spcPct val="0"/>
      </a:spcBef>
      <a:spcAft>
        <a:spcPct val="0"/>
      </a:spcAft>
      <a:defRPr kern="1200">
        <a:solidFill>
          <a:schemeClr val="tx1"/>
        </a:solidFill>
        <a:latin typeface="Calibri" pitchFamily="34" charset="0"/>
        <a:ea typeface="宋体" pitchFamily="2" charset="-122"/>
        <a:cs typeface="+mn-cs"/>
      </a:defRPr>
    </a:lvl2pPr>
    <a:lvl3pPr marL="1219352" algn="l" rtl="0" fontAlgn="base">
      <a:spcBef>
        <a:spcPct val="0"/>
      </a:spcBef>
      <a:spcAft>
        <a:spcPct val="0"/>
      </a:spcAft>
      <a:defRPr kern="1200">
        <a:solidFill>
          <a:schemeClr val="tx1"/>
        </a:solidFill>
        <a:latin typeface="Calibri" pitchFamily="34" charset="0"/>
        <a:ea typeface="宋体" pitchFamily="2" charset="-122"/>
        <a:cs typeface="+mn-cs"/>
      </a:defRPr>
    </a:lvl3pPr>
    <a:lvl4pPr marL="1829029" algn="l" rtl="0" fontAlgn="base">
      <a:spcBef>
        <a:spcPct val="0"/>
      </a:spcBef>
      <a:spcAft>
        <a:spcPct val="0"/>
      </a:spcAft>
      <a:defRPr kern="1200">
        <a:solidFill>
          <a:schemeClr val="tx1"/>
        </a:solidFill>
        <a:latin typeface="Calibri" pitchFamily="34" charset="0"/>
        <a:ea typeface="宋体" pitchFamily="2" charset="-122"/>
        <a:cs typeface="+mn-cs"/>
      </a:defRPr>
    </a:lvl4pPr>
    <a:lvl5pPr marL="2438705" algn="l" rtl="0" fontAlgn="base">
      <a:spcBef>
        <a:spcPct val="0"/>
      </a:spcBef>
      <a:spcAft>
        <a:spcPct val="0"/>
      </a:spcAft>
      <a:defRPr kern="1200">
        <a:solidFill>
          <a:schemeClr val="tx1"/>
        </a:solidFill>
        <a:latin typeface="Calibri" pitchFamily="34" charset="0"/>
        <a:ea typeface="宋体" pitchFamily="2" charset="-122"/>
        <a:cs typeface="+mn-cs"/>
      </a:defRPr>
    </a:lvl5pPr>
    <a:lvl6pPr marL="3048381" algn="l" defTabSz="1219352" rtl="0" eaLnBrk="1" latinLnBrk="0" hangingPunct="1">
      <a:defRPr kern="1200">
        <a:solidFill>
          <a:schemeClr val="tx1"/>
        </a:solidFill>
        <a:latin typeface="Calibri" pitchFamily="34" charset="0"/>
        <a:ea typeface="宋体" pitchFamily="2" charset="-122"/>
        <a:cs typeface="+mn-cs"/>
      </a:defRPr>
    </a:lvl6pPr>
    <a:lvl7pPr marL="3658057" algn="l" defTabSz="1219352" rtl="0" eaLnBrk="1" latinLnBrk="0" hangingPunct="1">
      <a:defRPr kern="1200">
        <a:solidFill>
          <a:schemeClr val="tx1"/>
        </a:solidFill>
        <a:latin typeface="Calibri" pitchFamily="34" charset="0"/>
        <a:ea typeface="宋体" pitchFamily="2" charset="-122"/>
        <a:cs typeface="+mn-cs"/>
      </a:defRPr>
    </a:lvl7pPr>
    <a:lvl8pPr marL="4267733" algn="l" defTabSz="1219352" rtl="0" eaLnBrk="1" latinLnBrk="0" hangingPunct="1">
      <a:defRPr kern="1200">
        <a:solidFill>
          <a:schemeClr val="tx1"/>
        </a:solidFill>
        <a:latin typeface="Calibri" pitchFamily="34" charset="0"/>
        <a:ea typeface="宋体" pitchFamily="2" charset="-122"/>
        <a:cs typeface="+mn-cs"/>
      </a:defRPr>
    </a:lvl8pPr>
    <a:lvl9pPr marL="4877410" algn="l" defTabSz="1219352" rtl="0" eaLnBrk="1" latinLnBrk="0" hangingPunct="1">
      <a:defRPr kern="1200">
        <a:solidFill>
          <a:schemeClr val="tx1"/>
        </a:solidFill>
        <a:latin typeface="Calibri" pitchFamily="34" charset="0"/>
        <a:ea typeface="宋体" pitchFamily="2" charset="-122"/>
        <a:cs typeface="+mn-cs"/>
      </a:defRPr>
    </a:lvl9pPr>
  </p:defaultTextStyle>
  <p:extLst>
    <p:ext uri="{EFAFB233-063F-42B5-8137-9DF3F51BA10A}">
      <p15:sldGuideLst xmlns:p15="http://schemas.microsoft.com/office/powerpoint/2012/main">
        <p15:guide id="1" orient="horz" pos="407" userDrawn="1">
          <p15:clr>
            <a:srgbClr val="A4A3A4"/>
          </p15:clr>
        </p15:guide>
        <p15:guide id="2" orient="horz" pos="708" userDrawn="1">
          <p15:clr>
            <a:srgbClr val="A4A3A4"/>
          </p15:clr>
        </p15:guide>
        <p15:guide id="3" orient="horz" pos="829" userDrawn="1">
          <p15:clr>
            <a:srgbClr val="A4A3A4"/>
          </p15:clr>
        </p15:guide>
        <p15:guide id="4" orient="horz" pos="2824" userDrawn="1">
          <p15:clr>
            <a:srgbClr val="A4A3A4"/>
          </p15:clr>
        </p15:guide>
        <p15:guide id="5" orient="horz" pos="3973" userDrawn="1">
          <p15:clr>
            <a:srgbClr val="A4A3A4"/>
          </p15:clr>
        </p15:guide>
        <p15:guide id="6" pos="7048" userDrawn="1">
          <p15:clr>
            <a:srgbClr val="A4A3A4"/>
          </p15:clr>
        </p15:guide>
        <p15:guide id="7" pos="635" userDrawn="1">
          <p15:clr>
            <a:srgbClr val="A4A3A4"/>
          </p15:clr>
        </p15:guide>
      </p15:sldGuideLst>
    </p:ext>
    <p:ext uri="{2D200454-40CA-4A62-9FC3-DE9A4176ACB9}">
      <p15:notesGuideLst xmlns:p15="http://schemas.microsoft.com/office/powerpoint/2012/main">
        <p15:guide id="1" orient="horz" pos="3131">
          <p15:clr>
            <a:srgbClr val="A4A3A4"/>
          </p15:clr>
        </p15:guide>
        <p15:guide id="2" pos="214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59595A"/>
    <a:srgbClr val="91D150"/>
    <a:srgbClr val="D9FFBD"/>
    <a:srgbClr val="5DB5E8"/>
    <a:srgbClr val="7030A0"/>
    <a:srgbClr val="F9FBA8"/>
    <a:srgbClr val="374154"/>
    <a:srgbClr val="77DD76"/>
    <a:srgbClr val="00FA0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0A1B5D5-9B99-4C35-A422-299274C87663}" styleName="中度样式 1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38B1855-1B75-4FBE-930C-398BA8C253C6}" styleName="主题样式 2 - 强调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AF606853-7671-496A-8E4F-DF71F8EC918B}" styleName="深色样式 1 - 强调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浅色样式 1 - 强调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浅色样式 1 - 强调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27102A9-8310-4765-A935-A1911B00CA55}" styleName="浅色样式 1 - 强调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F2DE63D5-997A-4646-A377-4702673A728D}" styleName="浅色样式 2 - 强调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8799B23B-EC83-4686-B30A-512413B5E67A}" styleName="浅色样式 3 - 强调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1FECB4D8-DB02-4DC6-A0A2-4F2EBAE1DC90}" styleName="中度样式 1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68D230F3-CF80-4859-8CE7-A43EE81993B5}" styleName="浅色样式 1 - 强调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760" autoAdjust="0"/>
    <p:restoredTop sz="96291" autoAdjust="0"/>
  </p:normalViewPr>
  <p:slideViewPr>
    <p:cSldViewPr showGuides="1">
      <p:cViewPr varScale="1">
        <p:scale>
          <a:sx n="117" d="100"/>
          <a:sy n="117" d="100"/>
        </p:scale>
        <p:origin x="200" y="296"/>
      </p:cViewPr>
      <p:guideLst>
        <p:guide orient="horz" pos="407"/>
        <p:guide orient="horz" pos="708"/>
        <p:guide orient="horz" pos="829"/>
        <p:guide orient="horz" pos="2824"/>
        <p:guide orient="horz" pos="3973"/>
        <p:guide pos="7048"/>
        <p:guide pos="635"/>
      </p:guideLst>
    </p:cSldViewPr>
  </p:slideViewPr>
  <p:notesTextViewPr>
    <p:cViewPr>
      <p:scale>
        <a:sx n="1" d="1"/>
        <a:sy n="1" d="1"/>
      </p:scale>
      <p:origin x="0" y="0"/>
    </p:cViewPr>
  </p:notesTextViewPr>
  <p:sorterViewPr>
    <p:cViewPr>
      <p:scale>
        <a:sx n="100" d="100"/>
        <a:sy n="100" d="100"/>
      </p:scale>
      <p:origin x="0" y="0"/>
    </p:cViewPr>
  </p:sorterViewPr>
  <p:notesViewPr>
    <p:cSldViewPr showGuides="1">
      <p:cViewPr varScale="1">
        <p:scale>
          <a:sx n="88" d="100"/>
          <a:sy n="88" d="100"/>
        </p:scale>
        <p:origin x="3888" y="192"/>
      </p:cViewPr>
      <p:guideLst>
        <p:guide orient="horz" pos="3131"/>
        <p:guide pos="2144"/>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handoutMaster" Target="handoutMasters/handoutMaster1.xml"/><Relationship Id="rId5" Type="http://schemas.openxmlformats.org/officeDocument/2006/relationships/slideMaster" Target="slideMasters/slideMaster5.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theme" Target="theme/theme1.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viewProps" Target="viewProps.xml"/><Relationship Id="rId8" Type="http://schemas.openxmlformats.org/officeDocument/2006/relationships/slide" Target="slides/slide1.xml"/><Relationship Id="rId3" Type="http://schemas.openxmlformats.org/officeDocument/2006/relationships/slideMaster" Target="slideMasters/slideMaster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tags" Target="tags/tag1.xml"/><Relationship Id="rId20" Type="http://schemas.openxmlformats.org/officeDocument/2006/relationships/slide" Target="slides/slide13.xml"/><Relationship Id="rId41" Type="http://schemas.openxmlformats.org/officeDocument/2006/relationships/slide" Target="slides/slide34.xml"/><Relationship Id="rId1" Type="http://schemas.openxmlformats.org/officeDocument/2006/relationships/slideMaster" Target="slideMasters/slideMaster1.xml"/><Relationship Id="rId6" Type="http://schemas.openxmlformats.org/officeDocument/2006/relationships/slideMaster" Target="slideMasters/slideMaster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7330" name="Rectangle 2"/>
          <p:cNvSpPr>
            <a:spLocks noGrp="1" noChangeArrowheads="1"/>
          </p:cNvSpPr>
          <p:nvPr>
            <p:ph type="hdr" sz="quarter"/>
          </p:nvPr>
        </p:nvSpPr>
        <p:spPr bwMode="auto">
          <a:xfrm>
            <a:off x="0" y="0"/>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200">
                <a:ea typeface="宋体" pitchFamily="2" charset="-122"/>
              </a:defRPr>
            </a:lvl1pPr>
          </a:lstStyle>
          <a:p>
            <a:pPr>
              <a:defRPr/>
            </a:pPr>
            <a:endParaRPr lang="zh-CN" altLang="en-US"/>
          </a:p>
        </p:txBody>
      </p:sp>
      <p:sp>
        <p:nvSpPr>
          <p:cNvPr id="227332" name="Rectangle 4"/>
          <p:cNvSpPr>
            <a:spLocks noGrp="1" noChangeArrowheads="1"/>
          </p:cNvSpPr>
          <p:nvPr>
            <p:ph type="ftr" sz="quarter" idx="2"/>
          </p:nvPr>
        </p:nvSpPr>
        <p:spPr bwMode="auto">
          <a:xfrm>
            <a:off x="0"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0" hangingPunct="0">
              <a:defRPr sz="1200">
                <a:ea typeface="宋体" pitchFamily="2" charset="-122"/>
              </a:defRPr>
            </a:lvl1pPr>
          </a:lstStyle>
          <a:p>
            <a:pPr>
              <a:defRPr/>
            </a:pPr>
            <a:endParaRPr lang="en-US" altLang="zh-CN"/>
          </a:p>
        </p:txBody>
      </p:sp>
      <p:sp>
        <p:nvSpPr>
          <p:cNvPr id="227333" name="Rectangle 5"/>
          <p:cNvSpPr>
            <a:spLocks noGrp="1" noChangeArrowheads="1"/>
          </p:cNvSpPr>
          <p:nvPr>
            <p:ph type="sldNum" sz="quarter" idx="3"/>
          </p:nvPr>
        </p:nvSpPr>
        <p:spPr bwMode="auto">
          <a:xfrm>
            <a:off x="3854939"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0" hangingPunct="0">
              <a:defRPr sz="1200">
                <a:ea typeface="宋体" pitchFamily="2" charset="-122"/>
              </a:defRPr>
            </a:lvl1pPr>
          </a:lstStyle>
          <a:p>
            <a:pPr>
              <a:defRPr/>
            </a:pPr>
            <a:fld id="{4B569440-9C1A-4A13-B530-46C3A9E17375}" type="slidenum">
              <a:rPr lang="zh-CN" altLang="en-US"/>
              <a:pPr>
                <a:defRPr/>
              </a:pPr>
              <a:t>‹#›</a:t>
            </a:fld>
            <a:endParaRPr lang="en-US" altLang="zh-CN"/>
          </a:p>
        </p:txBody>
      </p:sp>
    </p:spTree>
    <p:extLst>
      <p:ext uri="{BB962C8B-B14F-4D97-AF65-F5344CB8AC3E}">
        <p14:creationId xmlns:p14="http://schemas.microsoft.com/office/powerpoint/2010/main" val="941739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9099" cy="496967"/>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54939" y="0"/>
            <a:ext cx="2949099" cy="496967"/>
          </a:xfrm>
          <a:prstGeom prst="rect">
            <a:avLst/>
          </a:prstGeom>
        </p:spPr>
        <p:txBody>
          <a:bodyPr vert="horz" lIns="91440" tIns="45720" rIns="91440" bIns="45720" rtlCol="0"/>
          <a:lstStyle>
            <a:lvl1pPr algn="r">
              <a:defRPr sz="1200"/>
            </a:lvl1pPr>
          </a:lstStyle>
          <a:p>
            <a:fld id="{C45443A1-D8F2-48CD-A659-3CEDBA8DF541}" type="datetimeFigureOut">
              <a:rPr lang="zh-CN" altLang="en-US" smtClean="0"/>
              <a:pPr/>
              <a:t>2023/6/12</a:t>
            </a:fld>
            <a:endParaRPr lang="zh-CN" altLang="en-US"/>
          </a:p>
        </p:txBody>
      </p:sp>
      <p:sp>
        <p:nvSpPr>
          <p:cNvPr id="4" name="幻灯片图像占位符 3"/>
          <p:cNvSpPr>
            <a:spLocks noGrp="1" noRot="1" noChangeAspect="1"/>
          </p:cNvSpPr>
          <p:nvPr>
            <p:ph type="sldImg" idx="2"/>
          </p:nvPr>
        </p:nvSpPr>
        <p:spPr>
          <a:xfrm>
            <a:off x="90488" y="746125"/>
            <a:ext cx="6624637" cy="3725863"/>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0562" y="4721186"/>
            <a:ext cx="5444490" cy="447270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440646"/>
            <a:ext cx="2949099" cy="49696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54939" y="9440646"/>
            <a:ext cx="2949099" cy="496967"/>
          </a:xfrm>
          <a:prstGeom prst="rect">
            <a:avLst/>
          </a:prstGeom>
        </p:spPr>
        <p:txBody>
          <a:bodyPr vert="horz" lIns="91440" tIns="45720" rIns="91440" bIns="45720" rtlCol="0" anchor="b"/>
          <a:lstStyle>
            <a:lvl1pPr algn="r">
              <a:defRPr sz="1200"/>
            </a:lvl1pPr>
          </a:lstStyle>
          <a:p>
            <a:fld id="{5DFA3554-790F-44C9-BFAE-3E6D5D7BE10A}" type="slidenum">
              <a:rPr lang="zh-CN" altLang="en-US" smtClean="0"/>
              <a:pPr/>
              <a:t>‹#›</a:t>
            </a:fld>
            <a:endParaRPr lang="zh-CN" altLang="en-US"/>
          </a:p>
        </p:txBody>
      </p:sp>
    </p:spTree>
    <p:extLst>
      <p:ext uri="{BB962C8B-B14F-4D97-AF65-F5344CB8AC3E}">
        <p14:creationId xmlns:p14="http://schemas.microsoft.com/office/powerpoint/2010/main" val="1407357595"/>
      </p:ext>
    </p:extLst>
  </p:cSld>
  <p:clrMap bg1="lt1" tx1="dk1" bg2="lt2" tx2="dk2" accent1="accent1" accent2="accent2" accent3="accent3" accent4="accent4" accent5="accent5" accent6="accent6" hlink="hlink" folHlink="folHlink"/>
  <p:notesStyle>
    <a:lvl1pPr marL="0" algn="l" defTabSz="1219352" rtl="0" eaLnBrk="1" latinLnBrk="0" hangingPunct="1">
      <a:defRPr sz="1600" kern="1200">
        <a:solidFill>
          <a:schemeClr val="tx1"/>
        </a:solidFill>
        <a:latin typeface="+mn-lt"/>
        <a:ea typeface="+mn-ea"/>
        <a:cs typeface="+mn-cs"/>
      </a:defRPr>
    </a:lvl1pPr>
    <a:lvl2pPr marL="609676" algn="l" defTabSz="1219352" rtl="0" eaLnBrk="1" latinLnBrk="0" hangingPunct="1">
      <a:defRPr sz="1600" kern="1200">
        <a:solidFill>
          <a:schemeClr val="tx1"/>
        </a:solidFill>
        <a:latin typeface="+mn-lt"/>
        <a:ea typeface="+mn-ea"/>
        <a:cs typeface="+mn-cs"/>
      </a:defRPr>
    </a:lvl2pPr>
    <a:lvl3pPr marL="1219352" algn="l" defTabSz="1219352" rtl="0" eaLnBrk="1" latinLnBrk="0" hangingPunct="1">
      <a:defRPr sz="1600" kern="1200">
        <a:solidFill>
          <a:schemeClr val="tx1"/>
        </a:solidFill>
        <a:latin typeface="+mn-lt"/>
        <a:ea typeface="+mn-ea"/>
        <a:cs typeface="+mn-cs"/>
      </a:defRPr>
    </a:lvl3pPr>
    <a:lvl4pPr marL="1829029" algn="l" defTabSz="1219352" rtl="0" eaLnBrk="1" latinLnBrk="0" hangingPunct="1">
      <a:defRPr sz="1600" kern="1200">
        <a:solidFill>
          <a:schemeClr val="tx1"/>
        </a:solidFill>
        <a:latin typeface="+mn-lt"/>
        <a:ea typeface="+mn-ea"/>
        <a:cs typeface="+mn-cs"/>
      </a:defRPr>
    </a:lvl4pPr>
    <a:lvl5pPr marL="2438705" algn="l" defTabSz="1219352" rtl="0" eaLnBrk="1" latinLnBrk="0" hangingPunct="1">
      <a:defRPr sz="1600" kern="1200">
        <a:solidFill>
          <a:schemeClr val="tx1"/>
        </a:solidFill>
        <a:latin typeface="+mn-lt"/>
        <a:ea typeface="+mn-ea"/>
        <a:cs typeface="+mn-cs"/>
      </a:defRPr>
    </a:lvl5pPr>
    <a:lvl6pPr marL="3048381" algn="l" defTabSz="1219352" rtl="0" eaLnBrk="1" latinLnBrk="0" hangingPunct="1">
      <a:defRPr sz="1600" kern="1200">
        <a:solidFill>
          <a:schemeClr val="tx1"/>
        </a:solidFill>
        <a:latin typeface="+mn-lt"/>
        <a:ea typeface="+mn-ea"/>
        <a:cs typeface="+mn-cs"/>
      </a:defRPr>
    </a:lvl6pPr>
    <a:lvl7pPr marL="3658057" algn="l" defTabSz="1219352" rtl="0" eaLnBrk="1" latinLnBrk="0" hangingPunct="1">
      <a:defRPr sz="1600" kern="1200">
        <a:solidFill>
          <a:schemeClr val="tx1"/>
        </a:solidFill>
        <a:latin typeface="+mn-lt"/>
        <a:ea typeface="+mn-ea"/>
        <a:cs typeface="+mn-cs"/>
      </a:defRPr>
    </a:lvl7pPr>
    <a:lvl8pPr marL="4267733" algn="l" defTabSz="1219352" rtl="0" eaLnBrk="1" latinLnBrk="0" hangingPunct="1">
      <a:defRPr sz="1600" kern="1200">
        <a:solidFill>
          <a:schemeClr val="tx1"/>
        </a:solidFill>
        <a:latin typeface="+mn-lt"/>
        <a:ea typeface="+mn-ea"/>
        <a:cs typeface="+mn-cs"/>
      </a:defRPr>
    </a:lvl8pPr>
    <a:lvl9pPr marL="4877410" algn="l" defTabSz="1219352"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15F9B1A9-CAEA-4E40-9659-3AAA2EAEEC3C}" type="slidenum">
              <a:rPr lang="en-US" altLang="zh-CN" smtClean="0">
                <a:solidFill>
                  <a:prstClr val="black"/>
                </a:solidFill>
              </a:rPr>
              <a:pPr/>
              <a:t>36</a:t>
            </a:fld>
            <a:endParaRPr lang="en-US" altLang="zh-CN">
              <a:solidFill>
                <a:prstClr val="black"/>
              </a:solidFill>
            </a:endParaRPr>
          </a:p>
        </p:txBody>
      </p:sp>
      <p:sp>
        <p:nvSpPr>
          <p:cNvPr id="76803" name="Rectangle 7"/>
          <p:cNvSpPr txBox="1">
            <a:spLocks noGrp="1" noChangeArrowheads="1"/>
          </p:cNvSpPr>
          <p:nvPr/>
        </p:nvSpPr>
        <p:spPr bwMode="auto">
          <a:xfrm>
            <a:off x="3855773" y="9441815"/>
            <a:ext cx="2949840" cy="497525"/>
          </a:xfrm>
          <a:prstGeom prst="rect">
            <a:avLst/>
          </a:prstGeom>
          <a:noFill/>
          <a:ln w="9525">
            <a:noFill/>
            <a:miter lim="800000"/>
            <a:headEnd/>
            <a:tailEnd/>
          </a:ln>
        </p:spPr>
        <p:txBody>
          <a:bodyPr lIns="93177" tIns="46589" rIns="93177" bIns="46589" anchor="b"/>
          <a:lstStyle/>
          <a:p>
            <a:pPr algn="r" defTabSz="931863" eaLnBrk="0" hangingPunct="0"/>
            <a:fld id="{BCC2ABD3-6192-4FC8-9429-95EBDAE7C5C1}" type="slidenum">
              <a:rPr lang="en-US" altLang="zh-CN" sz="1200">
                <a:solidFill>
                  <a:prstClr val="black"/>
                </a:solidFill>
                <a:ea typeface="MS PGothic" pitchFamily="34" charset="-128"/>
              </a:rPr>
              <a:pPr algn="r" defTabSz="931863" eaLnBrk="0" hangingPunct="0"/>
              <a:t>36</a:t>
            </a:fld>
            <a:endParaRPr lang="en-US" altLang="zh-CN" sz="1200">
              <a:solidFill>
                <a:prstClr val="black"/>
              </a:solidFill>
              <a:ea typeface="MS PGothic" pitchFamily="34" charset="-128"/>
            </a:endParaRPr>
          </a:p>
        </p:txBody>
      </p:sp>
      <p:sp>
        <p:nvSpPr>
          <p:cNvPr id="76804" name="Rectangle 2"/>
          <p:cNvSpPr>
            <a:spLocks noGrp="1" noRot="1" noChangeAspect="1" noChangeArrowheads="1" noTextEdit="1"/>
          </p:cNvSpPr>
          <p:nvPr>
            <p:ph type="sldImg"/>
          </p:nvPr>
        </p:nvSpPr>
        <p:spPr bwMode="auto">
          <a:xfrm>
            <a:off x="90488" y="746125"/>
            <a:ext cx="6624637" cy="3725863"/>
          </a:xfrm>
          <a:noFill/>
          <a:ln>
            <a:solidFill>
              <a:srgbClr val="000000"/>
            </a:solidFill>
            <a:miter lim="800000"/>
            <a:headEnd/>
            <a:tailEnd/>
          </a:ln>
        </p:spPr>
      </p:sp>
      <p:sp>
        <p:nvSpPr>
          <p:cNvPr id="103429" name="Rectangle 3"/>
          <p:cNvSpPr>
            <a:spLocks noGrp="1" noChangeArrowheads="1"/>
          </p:cNvSpPr>
          <p:nvPr>
            <p:ph type="body" idx="1"/>
          </p:nvPr>
        </p:nvSpPr>
        <p:spPr>
          <a:xfrm>
            <a:off x="907523" y="4722499"/>
            <a:ext cx="4990571" cy="4471351"/>
          </a:xfrm>
          <a:ln/>
        </p:spPr>
        <p:txBody>
          <a:bodyPr lIns="93177" tIns="46589" rIns="93177" bIns="46589"/>
          <a:lstStyle/>
          <a:p>
            <a:pPr eaLnBrk="1" fontAlgn="auto" hangingPunct="1">
              <a:spcBef>
                <a:spcPts val="0"/>
              </a:spcBef>
              <a:spcAft>
                <a:spcPts val="0"/>
              </a:spcAft>
              <a:defRPr/>
            </a:pPr>
            <a:endParaRPr lang="en-US" altLang="zh-CN" b="0" dirty="0"/>
          </a:p>
        </p:txBody>
      </p:sp>
    </p:spTree>
    <p:extLst>
      <p:ext uri="{BB962C8B-B14F-4D97-AF65-F5344CB8AC3E}">
        <p14:creationId xmlns:p14="http://schemas.microsoft.com/office/powerpoint/2010/main" val="401898971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832F1867-BB8A-4046-989E-41A7E6FC865B}"/>
              </a:ext>
            </a:extLst>
          </p:cNvPr>
          <p:cNvSpPr txBox="1">
            <a:spLocks/>
          </p:cNvSpPr>
          <p:nvPr userDrawn="1"/>
        </p:nvSpPr>
        <p:spPr>
          <a:xfrm>
            <a:off x="337741" y="1772816"/>
            <a:ext cx="8136904" cy="1872208"/>
          </a:xfrm>
          <a:prstGeom prst="rect">
            <a:avLst/>
          </a:prstGeom>
          <a:noFill/>
          <a:ln>
            <a:noFill/>
          </a:ln>
        </p:spPr>
        <p:txBody>
          <a:bodyPr anchor="ctr">
            <a:noAutofit/>
          </a:bodyPr>
          <a:lst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a:lstStyle>
          <a:p>
            <a:r>
              <a:rPr lang="zh-CN" altLang="en-US" sz="9600" dirty="0">
                <a:solidFill>
                  <a:srgbClr val="91D150"/>
                </a:solidFill>
                <a:latin typeface="Futura Medium" panose="020B0602020204020303" pitchFamily="34" charset="-79"/>
                <a:ea typeface="Microsoft YaHei" panose="020B0503020204020204" pitchFamily="34" charset="-122"/>
                <a:cs typeface="Futura Medium" panose="020B0602020204020303" pitchFamily="34" charset="-79"/>
              </a:rPr>
              <a:t>大标题 </a:t>
            </a:r>
            <a:r>
              <a:rPr lang="en-US" altLang="zh-CN" sz="9600" dirty="0">
                <a:solidFill>
                  <a:srgbClr val="91D150"/>
                </a:solidFill>
                <a:latin typeface="Futura Medium" panose="020B0602020204020303" pitchFamily="34" charset="-79"/>
                <a:ea typeface="Microsoft YaHei" panose="020B0503020204020204" pitchFamily="34" charset="-122"/>
                <a:cs typeface="Futura Medium" panose="020B0602020204020303" pitchFamily="34" charset="-79"/>
              </a:rPr>
              <a:t>Title</a:t>
            </a:r>
          </a:p>
        </p:txBody>
      </p:sp>
      <p:pic>
        <p:nvPicPr>
          <p:cNvPr id="8" name="图片 7">
            <a:extLst>
              <a:ext uri="{FF2B5EF4-FFF2-40B4-BE49-F238E27FC236}">
                <a16:creationId xmlns:a16="http://schemas.microsoft.com/office/drawing/2014/main" id="{5F214FDC-6B87-214E-A881-A1F197F5DBE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53765" y="3896673"/>
            <a:ext cx="636527" cy="636527"/>
          </a:xfrm>
          <a:prstGeom prst="ellipse">
            <a:avLst/>
          </a:prstGeom>
          <a:ln w="28575" cap="rnd">
            <a:solidFill>
              <a:schemeClr val="bg1"/>
            </a:solidFill>
            <a:prstDash val="solid"/>
          </a:ln>
          <a:effectLst/>
        </p:spPr>
      </p:pic>
    </p:spTree>
    <p:extLst>
      <p:ext uri="{BB962C8B-B14F-4D97-AF65-F5344CB8AC3E}">
        <p14:creationId xmlns:p14="http://schemas.microsoft.com/office/powerpoint/2010/main" val="6193665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4_两栏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481757" y="679570"/>
            <a:ext cx="1116123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en-US" altLang="zh-CN" dirty="0"/>
              <a:t>Reference</a:t>
            </a:r>
            <a:r>
              <a:rPr lang="zh-CN" altLang="en-US" dirty="0"/>
              <a:t> 引用</a:t>
            </a:r>
            <a:r>
              <a:rPr lang="en-US" altLang="zh-CN" dirty="0"/>
              <a:t>&amp;</a:t>
            </a:r>
            <a:r>
              <a:rPr lang="zh-CN" altLang="en-US" dirty="0"/>
              <a:t>参考</a:t>
            </a:r>
          </a:p>
        </p:txBody>
      </p:sp>
      <p:sp>
        <p:nvSpPr>
          <p:cNvPr id="3" name="内容占位符 2"/>
          <p:cNvSpPr>
            <a:spLocks noGrp="1"/>
          </p:cNvSpPr>
          <p:nvPr>
            <p:ph sz="half" idx="1"/>
          </p:nvPr>
        </p:nvSpPr>
        <p:spPr>
          <a:xfrm>
            <a:off x="481757" y="1484784"/>
            <a:ext cx="11161240" cy="4525736"/>
          </a:xfrm>
          <a:prstGeom prst="rect">
            <a:avLst/>
          </a:prstGeom>
          <a:noFill/>
        </p:spPr>
        <p:txBody>
          <a:bodyPr/>
          <a:lstStyle>
            <a:lvl1pPr marL="457200" marR="0" indent="-457200" algn="l" defTabSz="1218804" rtl="0" eaLnBrk="0" fontAlgn="base" latinLnBrk="0" hangingPunct="0">
              <a:lnSpc>
                <a:spcPct val="150000"/>
              </a:lnSpc>
              <a:spcBef>
                <a:spcPts val="0"/>
              </a:spcBef>
              <a:spcAft>
                <a:spcPct val="0"/>
              </a:spcAft>
              <a:buClr>
                <a:srgbClr val="71B2FF"/>
              </a:buClr>
              <a:buSzPct val="110000"/>
              <a:buFont typeface="+mj-lt"/>
              <a:buAutoNum type="arabicPeriod"/>
              <a:tabLst/>
              <a:defRPr kumimoji="0" lang="zh-CN" altLang="en-US" sz="12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3694012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463546"/>
            <a:ext cx="10963473" cy="589190"/>
          </a:xfrm>
          <a:prstGeom prst="rect">
            <a:avLst/>
          </a:prstGeom>
        </p:spPr>
        <p:txBody>
          <a:bodyPr anchor="ctr"/>
          <a:lstStyle>
            <a:lvl1pPr>
              <a:defRPr sz="2800" b="1">
                <a:solidFill>
                  <a:schemeClr val="tx1">
                    <a:lumMod val="95000"/>
                  </a:schemeClr>
                </a:solidFill>
                <a:latin typeface="Futura Medium" panose="020B0602020204020303" pitchFamily="34" charset="-79"/>
                <a:ea typeface="微软雅黑" panose="020B0503020204020204" pitchFamily="34" charset="-122"/>
                <a:cs typeface="Futura Medium" panose="020B0602020204020303" pitchFamily="34" charset="-79"/>
              </a:defRPr>
            </a:lvl1pPr>
          </a:lstStyle>
          <a:p>
            <a:r>
              <a:rPr lang="zh-CN" altLang="en-US" dirty="0"/>
              <a:t>单击此处编辑母版标题样式</a:t>
            </a:r>
          </a:p>
        </p:txBody>
      </p:sp>
      <p:sp>
        <p:nvSpPr>
          <p:cNvPr id="10" name="内容占位符 2"/>
          <p:cNvSpPr>
            <a:spLocks noGrp="1"/>
          </p:cNvSpPr>
          <p:nvPr>
            <p:ph sz="half" idx="1"/>
          </p:nvPr>
        </p:nvSpPr>
        <p:spPr>
          <a:xfrm>
            <a:off x="623635" y="1351536"/>
            <a:ext cx="10963473" cy="5042918"/>
          </a:xfrm>
          <a:prstGeom prst="rect">
            <a:avLst/>
          </a:prstGeom>
        </p:spPr>
        <p:txBody>
          <a:bodyPr/>
          <a:lstStyle>
            <a:lvl1pPr marL="239106" indent="-239106">
              <a:lnSpc>
                <a:spcPct val="150000"/>
              </a:lnSpc>
              <a:spcBef>
                <a:spcPts val="0"/>
              </a:spcBef>
              <a:buClr>
                <a:schemeClr val="accent2">
                  <a:lumMod val="90000"/>
                </a:schemeClr>
              </a:buClr>
              <a:defRPr sz="2000" b="0">
                <a:solidFill>
                  <a:schemeClr val="tx1">
                    <a:lumMod val="95000"/>
                  </a:schemeClr>
                </a:solidFill>
                <a:latin typeface="Gill Sans MT" panose="020B0502020104020203" pitchFamily="34" charset="0"/>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00">
                <a:solidFill>
                  <a:schemeClr val="tx1">
                    <a:lumMod val="95000"/>
                  </a:schemeClr>
                </a:solidFill>
                <a:latin typeface="Gill Sans MT" panose="020B0502020104020203" pitchFamily="34" charset="0"/>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400">
                <a:solidFill>
                  <a:schemeClr val="tx1">
                    <a:lumMod val="95000"/>
                  </a:schemeClr>
                </a:solidFill>
                <a:latin typeface="Gill Sans MT" panose="020B0502020104020203" pitchFamily="34" charset="0"/>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1407507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463546"/>
            <a:ext cx="10963473" cy="589190"/>
          </a:xfrm>
          <a:prstGeom prst="rect">
            <a:avLst/>
          </a:prstGeom>
        </p:spPr>
        <p:txBody>
          <a:bodyPr anchor="ctr"/>
          <a:lstStyle>
            <a:lvl1pPr>
              <a:defRPr sz="2800"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10" name="内容占位符 2"/>
          <p:cNvSpPr>
            <a:spLocks noGrp="1"/>
          </p:cNvSpPr>
          <p:nvPr>
            <p:ph sz="half" idx="1"/>
          </p:nvPr>
        </p:nvSpPr>
        <p:spPr>
          <a:xfrm>
            <a:off x="719684" y="1351536"/>
            <a:ext cx="10757396" cy="4525736"/>
          </a:xfrm>
          <a:prstGeom prst="rect">
            <a:avLst/>
          </a:prstGeom>
        </p:spPr>
        <p:txBody>
          <a:bodyPr/>
          <a:lstStyle>
            <a:lvl1pPr marL="239106" indent="-239106">
              <a:lnSpc>
                <a:spcPct val="150000"/>
              </a:lnSpc>
              <a:spcBef>
                <a:spcPts val="0"/>
              </a:spcBef>
              <a:buClr>
                <a:schemeClr val="accent2">
                  <a:lumMod val="90000"/>
                </a:schemeClr>
              </a:buClr>
              <a:defRPr sz="2000" b="0">
                <a:solidFill>
                  <a:schemeClr val="bg1"/>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00">
                <a:solidFill>
                  <a:schemeClr val="bg1"/>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400">
                <a:solidFill>
                  <a:schemeClr val="bg1"/>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347094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4" name="Rectangle 5"/>
          <p:cNvSpPr>
            <a:spLocks noChangeArrowheads="1"/>
          </p:cNvSpPr>
          <p:nvPr userDrawn="1"/>
        </p:nvSpPr>
        <p:spPr bwMode="auto">
          <a:xfrm>
            <a:off x="8493235" y="6504275"/>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pic>
        <p:nvPicPr>
          <p:cNvPr id="3" name="图片 2">
            <a:extLst>
              <a:ext uri="{FF2B5EF4-FFF2-40B4-BE49-F238E27FC236}">
                <a16:creationId xmlns:a16="http://schemas.microsoft.com/office/drawing/2014/main" id="{384ED370-A6A0-744F-95DF-BE6E1F4D35F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461854" y="3110736"/>
            <a:ext cx="636527" cy="636527"/>
          </a:xfrm>
          <a:prstGeom prst="ellipse">
            <a:avLst/>
          </a:prstGeom>
          <a:ln w="28575" cap="rnd">
            <a:solidFill>
              <a:schemeClr val="bg1"/>
            </a:solidFill>
            <a:prstDash val="solid"/>
          </a:ln>
          <a:effectLst/>
        </p:spPr>
      </p:pic>
    </p:spTree>
    <p:extLst>
      <p:ext uri="{BB962C8B-B14F-4D97-AF65-F5344CB8AC3E}">
        <p14:creationId xmlns:p14="http://schemas.microsoft.com/office/powerpoint/2010/main" val="42617757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640C0A5B-2417-944A-B7DA-94A14F8A67C8}"/>
              </a:ext>
            </a:extLst>
          </p:cNvPr>
          <p:cNvSpPr>
            <a:spLocks noGrp="1"/>
          </p:cNvSpPr>
          <p:nvPr>
            <p:ph type="ctrTitle"/>
          </p:nvPr>
        </p:nvSpPr>
        <p:spPr>
          <a:xfrm>
            <a:off x="320965" y="693428"/>
            <a:ext cx="3141050" cy="953563"/>
          </a:xfrm>
          <a:prstGeom prst="rect">
            <a:avLst/>
          </a:prstGeom>
          <a:noFill/>
        </p:spPr>
        <p:txBody>
          <a:bodyPr anchor="ctr">
            <a:noAutofit/>
          </a:bodyPr>
          <a:lstStyle>
            <a:lvl1pPr>
              <a:defRPr>
                <a:latin typeface="Futura Medium" panose="020B0602020204020303" pitchFamily="34" charset="-79"/>
                <a:cs typeface="Futura Medium" panose="020B0602020204020303" pitchFamily="34" charset="-79"/>
              </a:defRPr>
            </a:lvl1pPr>
          </a:lstStyle>
          <a:p>
            <a:r>
              <a:rPr lang="en-US" altLang="zh-CN" sz="6600"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AI</a:t>
            </a:r>
            <a:r>
              <a:rPr lang="zh-CN" altLang="en-US" sz="6600"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 芯片</a:t>
            </a:r>
          </a:p>
        </p:txBody>
      </p:sp>
      <p:sp>
        <p:nvSpPr>
          <p:cNvPr id="6" name="副标题 2">
            <a:extLst>
              <a:ext uri="{FF2B5EF4-FFF2-40B4-BE49-F238E27FC236}">
                <a16:creationId xmlns:a16="http://schemas.microsoft.com/office/drawing/2014/main" id="{93344263-84EF-AE42-95A4-A0688E4F3A22}"/>
              </a:ext>
            </a:extLst>
          </p:cNvPr>
          <p:cNvSpPr>
            <a:spLocks noGrp="1"/>
          </p:cNvSpPr>
          <p:nvPr>
            <p:ph type="subTitle" idx="1" hasCustomPrompt="1"/>
          </p:nvPr>
        </p:nvSpPr>
        <p:spPr>
          <a:xfrm>
            <a:off x="1345853" y="3896673"/>
            <a:ext cx="2116161" cy="720081"/>
          </a:xfrm>
          <a:prstGeom prst="rect">
            <a:avLst/>
          </a:prstGeom>
        </p:spPr>
        <p:txBody>
          <a:bodyPr anchor="ctr"/>
          <a:lstStyle>
            <a:lvl1pPr marL="0" indent="0">
              <a:buNone/>
              <a:defRPr/>
            </a:lvl1pPr>
          </a:lstStyle>
          <a:p>
            <a:pPr>
              <a:lnSpc>
                <a:spcPct val="100000"/>
              </a:lnSpc>
            </a:pPr>
            <a:r>
              <a:rPr lang="en-US" altLang="zh-CN" sz="6600" b="1" dirty="0">
                <a:solidFill>
                  <a:schemeClr val="bg1"/>
                </a:solidFill>
                <a:latin typeface="GEETYPE-SkyGB-Flash Reguar" panose="02010604000000000000" pitchFamily="2" charset="-122"/>
                <a:ea typeface="GEETYPE-SkyGB-Flash Reguar" panose="02010604000000000000" pitchFamily="2" charset="-122"/>
              </a:rPr>
              <a:t>ZOMI</a:t>
            </a:r>
            <a:endParaRPr lang="zh-CN" altLang="en-US" sz="6600" b="1" dirty="0">
              <a:solidFill>
                <a:schemeClr val="bg1"/>
              </a:solidFill>
              <a:latin typeface="GEETYPE-SkyGB-Flash Reguar" panose="02010604000000000000" pitchFamily="2" charset="-122"/>
              <a:ea typeface="GEETYPE-SkyGB-Flash Reguar" panose="02010604000000000000" pitchFamily="2" charset="-122"/>
            </a:endParaRPr>
          </a:p>
        </p:txBody>
      </p:sp>
      <p:pic>
        <p:nvPicPr>
          <p:cNvPr id="7" name="图片 6">
            <a:extLst>
              <a:ext uri="{FF2B5EF4-FFF2-40B4-BE49-F238E27FC236}">
                <a16:creationId xmlns:a16="http://schemas.microsoft.com/office/drawing/2014/main" id="{0FC5C961-C360-9F43-A308-C9DB7AC7D58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53765" y="3896673"/>
            <a:ext cx="636527" cy="636527"/>
          </a:xfrm>
          <a:prstGeom prst="ellipse">
            <a:avLst/>
          </a:prstGeom>
          <a:ln w="28575" cap="rnd">
            <a:solidFill>
              <a:schemeClr val="bg1"/>
            </a:solidFill>
            <a:prstDash val="solid"/>
          </a:ln>
          <a:effectLst/>
        </p:spPr>
      </p:pic>
    </p:spTree>
    <p:extLst>
      <p:ext uri="{BB962C8B-B14F-4D97-AF65-F5344CB8AC3E}">
        <p14:creationId xmlns:p14="http://schemas.microsoft.com/office/powerpoint/2010/main" val="1535817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a:lnSpc>
                <a:spcPct val="150000"/>
              </a:lnSpc>
              <a:spcBef>
                <a:spcPts val="0"/>
              </a:spcBef>
              <a:buClr>
                <a:schemeClr val="accent2">
                  <a:lumMod val="90000"/>
                </a:schemeClr>
              </a:buClr>
              <a:defRPr sz="2000" b="0">
                <a:solidFill>
                  <a:srgbClr val="374154"/>
                </a:solidFill>
                <a:latin typeface="Gill Sans MT" panose="020B0502020104020203" pitchFamily="34" charset="0"/>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66">
                <a:solidFill>
                  <a:srgbClr val="374154"/>
                </a:solidFill>
                <a:latin typeface="Gill Sans MT" panose="020B0502020104020203" pitchFamily="34" charset="0"/>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599">
                <a:solidFill>
                  <a:srgbClr val="374154"/>
                </a:solidFill>
                <a:latin typeface="Gill Sans MT" panose="020B0502020104020203" pitchFamily="34" charset="0"/>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3258272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73132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84784"/>
            <a:ext cx="10731328"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8979121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两栏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481757" y="679570"/>
            <a:ext cx="1116123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en-US" altLang="zh-CN" dirty="0"/>
              <a:t>Reference</a:t>
            </a:r>
            <a:r>
              <a:rPr lang="zh-CN" altLang="en-US" dirty="0"/>
              <a:t> 引用</a:t>
            </a:r>
            <a:r>
              <a:rPr lang="en-US" altLang="zh-CN" dirty="0"/>
              <a:t>&amp;</a:t>
            </a:r>
            <a:r>
              <a:rPr lang="zh-CN" altLang="en-US" dirty="0"/>
              <a:t>参考</a:t>
            </a:r>
          </a:p>
        </p:txBody>
      </p:sp>
      <p:sp>
        <p:nvSpPr>
          <p:cNvPr id="3" name="内容占位符 2"/>
          <p:cNvSpPr>
            <a:spLocks noGrp="1"/>
          </p:cNvSpPr>
          <p:nvPr>
            <p:ph sz="half" idx="1"/>
          </p:nvPr>
        </p:nvSpPr>
        <p:spPr>
          <a:xfrm>
            <a:off x="481757" y="1484784"/>
            <a:ext cx="11161240" cy="4525736"/>
          </a:xfrm>
          <a:prstGeom prst="rect">
            <a:avLst/>
          </a:prstGeom>
          <a:noFill/>
        </p:spPr>
        <p:txBody>
          <a:bodyPr/>
          <a:lstStyle>
            <a:lvl1pPr marL="457200" marR="0" indent="-457200" algn="l" defTabSz="1218804" rtl="0" eaLnBrk="0" fontAlgn="base" latinLnBrk="0" hangingPunct="0">
              <a:lnSpc>
                <a:spcPct val="150000"/>
              </a:lnSpc>
              <a:spcBef>
                <a:spcPts val="0"/>
              </a:spcBef>
              <a:spcAft>
                <a:spcPct val="0"/>
              </a:spcAft>
              <a:buClr>
                <a:srgbClr val="71B2FF"/>
              </a:buClr>
              <a:buSzPct val="110000"/>
              <a:buFont typeface="+mj-lt"/>
              <a:buAutoNum type="arabicPeriod"/>
              <a:tabLst/>
              <a:defRPr kumimoji="0" lang="zh-CN" altLang="en-US" sz="12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11831624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312387B5-C993-A64B-85C8-DA1E13E38986}"/>
              </a:ext>
            </a:extLst>
          </p:cNvPr>
          <p:cNvSpPr>
            <a:spLocks noGrp="1"/>
          </p:cNvSpPr>
          <p:nvPr>
            <p:ph sz="half" idx="1" hasCustomPrompt="1"/>
          </p:nvPr>
        </p:nvSpPr>
        <p:spPr>
          <a:xfrm>
            <a:off x="623635" y="548680"/>
            <a:ext cx="10731328" cy="5461840"/>
          </a:xfrm>
          <a:prstGeom prst="rect">
            <a:avLst/>
          </a:prstGeom>
        </p:spPr>
        <p:txBody>
          <a:bodyPr anchor="ctr"/>
          <a:lstStyle>
            <a:lvl1pPr>
              <a:defRPr>
                <a:solidFill>
                  <a:srgbClr val="C00000"/>
                </a:solidFill>
              </a:defRPr>
            </a:lvl1pPr>
          </a:lstStyle>
          <a:p>
            <a:pPr marL="0" indent="0" algn="ctr">
              <a:lnSpc>
                <a:spcPct val="150000"/>
              </a:lnSpc>
              <a:buNone/>
            </a:pPr>
            <a:r>
              <a:rPr kumimoji="1" lang="zh-CN" altLang="en-US" sz="9600" b="1" dirty="0">
                <a:solidFill>
                  <a:srgbClr val="91D150"/>
                </a:solidFill>
                <a:latin typeface="Futura Medium" panose="020B0602020204020303" pitchFamily="34" charset="-79"/>
                <a:cs typeface="Futura Medium" panose="020B0602020204020303" pitchFamily="34" charset="-79"/>
              </a:rPr>
              <a:t>副标题</a:t>
            </a:r>
          </a:p>
        </p:txBody>
      </p:sp>
    </p:spTree>
    <p:extLst>
      <p:ext uri="{BB962C8B-B14F-4D97-AF65-F5344CB8AC3E}">
        <p14:creationId xmlns:p14="http://schemas.microsoft.com/office/powerpoint/2010/main" val="30222421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a:lnSpc>
                <a:spcPct val="12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2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2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2650440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5" y="679570"/>
            <a:ext cx="10963473" cy="589190"/>
          </a:xfrm>
          <a:prstGeom prst="rect">
            <a:avLst/>
          </a:prstGeom>
        </p:spPr>
        <p:txBody>
          <a:bodyPr/>
          <a:lstStyle>
            <a:lvl1pPr>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3" name="内容占位符 2"/>
          <p:cNvSpPr>
            <a:spLocks noGrp="1"/>
          </p:cNvSpPr>
          <p:nvPr>
            <p:ph sz="half" idx="1" hasCustomPrompt="1"/>
          </p:nvPr>
        </p:nvSpPr>
        <p:spPr>
          <a:xfrm>
            <a:off x="623635" y="1412776"/>
            <a:ext cx="10963473" cy="4608512"/>
          </a:xfrm>
          <a:prstGeom prst="rect">
            <a:avLst/>
          </a:prstGeom>
          <a:noFill/>
        </p:spPr>
        <p:txBody>
          <a:bodyPr/>
          <a:lstStyle>
            <a:lvl1pPr marL="239106" marR="0" indent="-239106" algn="l" defTabSz="1218804" rtl="0" eaLnBrk="1" fontAlgn="base" latinLnBrk="1" hangingPunct="1">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 </a:t>
            </a:r>
            <a:r>
              <a:rPr lang="en-US" altLang="zh-CN" dirty="0"/>
              <a:t>title</a:t>
            </a:r>
            <a:endParaRPr lang="zh-CN" altLang="en-US" dirty="0"/>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7710201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a:noFill/>
        </p:spPr>
        <p:txBody>
          <a:bodyPr/>
          <a:lstStyle>
            <a:lvl1pPr marL="239106" indent="-239106">
              <a:lnSpc>
                <a:spcPct val="150000"/>
              </a:lnSpc>
              <a:spcBef>
                <a:spcPts val="0"/>
              </a:spcBef>
              <a:buClr>
                <a:schemeClr val="accent2">
                  <a:lumMod val="90000"/>
                </a:schemeClr>
              </a:buClr>
              <a:defRPr sz="2000" b="0">
                <a:solidFill>
                  <a:srgbClr val="374154"/>
                </a:solidFill>
                <a:latin typeface="Gill Sans MT" panose="020B0502020104020203" pitchFamily="34" charset="0"/>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66">
                <a:solidFill>
                  <a:srgbClr val="374154"/>
                </a:solidFill>
                <a:latin typeface="Gill Sans MT" panose="020B0502020104020203" pitchFamily="34" charset="0"/>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599">
                <a:solidFill>
                  <a:srgbClr val="374154"/>
                </a:solidFill>
                <a:latin typeface="Gill Sans MT" panose="020B0502020104020203" pitchFamily="34" charset="0"/>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8444241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4" Type="http://schemas.openxmlformats.org/officeDocument/2006/relationships/hyperlink" Target="http://www.hiascend.com/" TargetMode="Externa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theme" Target="../theme/theme2.xml"/><Relationship Id="rId1" Type="http://schemas.openxmlformats.org/officeDocument/2006/relationships/slideLayout" Target="../slideLayouts/slideLayout2.xml"/><Relationship Id="rId6" Type="http://schemas.openxmlformats.org/officeDocument/2006/relationships/hyperlink" Target="http://www.hiascend.com/" TargetMode="External"/><Relationship Id="rId5" Type="http://schemas.openxmlformats.org/officeDocument/2006/relationships/image" Target="../media/image5.png"/><Relationship Id="rId4" Type="http://schemas.openxmlformats.org/officeDocument/2006/relationships/image" Target="../media/image4.png"/></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5.xml"/><Relationship Id="rId7" Type="http://schemas.openxmlformats.org/officeDocument/2006/relationships/image" Target="../media/image4.png"/><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theme" Target="../theme/theme3.xml"/><Relationship Id="rId5" Type="http://schemas.openxmlformats.org/officeDocument/2006/relationships/slideLayout" Target="../slideLayouts/slideLayout7.xml"/><Relationship Id="rId4" Type="http://schemas.openxmlformats.org/officeDocument/2006/relationships/slideLayout" Target="../slideLayouts/slideLayout6.xml"/><Relationship Id="rId9" Type="http://schemas.openxmlformats.org/officeDocument/2006/relationships/hyperlink" Target="http://www.hiascend.com/" TargetMode="Externa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slideLayout" Target="../slideLayouts/slideLayout9.xml"/><Relationship Id="rId1" Type="http://schemas.openxmlformats.org/officeDocument/2006/relationships/slideLayout" Target="../slideLayouts/slideLayout8.xml"/><Relationship Id="rId5" Type="http://schemas.openxmlformats.org/officeDocument/2006/relationships/hyperlink" Target="http://www.hiascend.com/" TargetMode="External"/><Relationship Id="rId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3" Type="http://schemas.openxmlformats.org/officeDocument/2006/relationships/hyperlink" Target="http://www.hiascend.com/" TargetMode="External"/><Relationship Id="rId2" Type="http://schemas.openxmlformats.org/officeDocument/2006/relationships/theme" Target="../theme/theme5.xml"/><Relationship Id="rId1" Type="http://schemas.openxmlformats.org/officeDocument/2006/relationships/slideLayout" Target="../slideLayouts/slideLayout11.xml"/></Relationships>
</file>

<file path=ppt/slideMasters/_rels/slideMaster6.xml.rels><?xml version="1.0" encoding="UTF-8" standalone="yes"?>
<Relationships xmlns="http://schemas.openxmlformats.org/package/2006/relationships"><Relationship Id="rId3" Type="http://schemas.openxmlformats.org/officeDocument/2006/relationships/hyperlink" Target="http://www.hiascend.com/" TargetMode="External"/><Relationship Id="rId2" Type="http://schemas.openxmlformats.org/officeDocument/2006/relationships/theme" Target="../theme/theme6.xml"/><Relationship Id="rId1" Type="http://schemas.openxmlformats.org/officeDocument/2006/relationships/slideLayout" Target="../slideLayouts/slideLayout12.xml"/></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theme" Target="../theme/theme7.xml"/><Relationship Id="rId1" Type="http://schemas.openxmlformats.org/officeDocument/2006/relationships/slideLayout" Target="../slideLayouts/slideLayout13.xml"/><Relationship Id="rId6" Type="http://schemas.openxmlformats.org/officeDocument/2006/relationships/hyperlink" Target="http://www.hiascend.com/" TargetMode="External"/><Relationship Id="rId5" Type="http://schemas.openxmlformats.org/officeDocument/2006/relationships/image" Target="../media/image8.png"/><Relationship Id="rId4" Type="http://schemas.openxmlformats.org/officeDocument/2006/relationships/image" Target="../media/image7.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Picture 6" descr="C:\Users\z00205060\Desktop\CP项目\规范类文件\新建文件夹\巴展视觉物料规范-18.jpg"/>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22299" y="1050"/>
            <a:ext cx="12196763" cy="6856951"/>
          </a:xfrm>
          <a:prstGeom prst="rect">
            <a:avLst/>
          </a:prstGeom>
          <a:noFill/>
        </p:spPr>
      </p:pic>
      <p:sp>
        <p:nvSpPr>
          <p:cNvPr id="166" name="TextBox 165"/>
          <p:cNvSpPr txBox="1"/>
          <p:nvPr userDrawn="1"/>
        </p:nvSpPr>
        <p:spPr>
          <a:xfrm>
            <a:off x="239443" y="6339019"/>
            <a:ext cx="4706361" cy="307777"/>
          </a:xfrm>
          <a:prstGeom prst="rect">
            <a:avLst/>
          </a:prstGeom>
          <a:noFill/>
        </p:spPr>
        <p:txBody>
          <a:bodyPr wrap="square" rtlCol="0">
            <a:spAutoFit/>
          </a:bodyPr>
          <a:lstStyle/>
          <a:p>
            <a:r>
              <a:rPr lang="en-US" altLang="zh-CN" sz="1400" dirty="0">
                <a:solidFill>
                  <a:srgbClr val="000000">
                    <a:lumMod val="50000"/>
                    <a:lumOff val="50000"/>
                  </a:srgbClr>
                </a:solidFill>
                <a:latin typeface="Gill Sans MT" panose="020B0502020104020203" pitchFamily="34" charset="0"/>
                <a:ea typeface="+mj-ea"/>
              </a:rPr>
              <a:t>Building a better connected world</a:t>
            </a:r>
            <a:r>
              <a:rPr lang="zh-CN" altLang="en-US" sz="1400" dirty="0">
                <a:solidFill>
                  <a:srgbClr val="000000">
                    <a:lumMod val="50000"/>
                    <a:lumOff val="50000"/>
                  </a:srgbClr>
                </a:solidFill>
                <a:latin typeface="Gill Sans MT" panose="020B0502020104020203" pitchFamily="34" charset="0"/>
                <a:ea typeface="+mj-ea"/>
              </a:rPr>
              <a:t> </a:t>
            </a:r>
            <a:r>
              <a:rPr lang="en-US" altLang="zh-CN" sz="1400" dirty="0">
                <a:solidFill>
                  <a:srgbClr val="000000">
                    <a:lumMod val="50000"/>
                    <a:lumOff val="50000"/>
                  </a:srgbClr>
                </a:solidFill>
                <a:latin typeface="Gill Sans MT" panose="020B0502020104020203" pitchFamily="34" charset="0"/>
                <a:ea typeface="+mj-ea"/>
              </a:rPr>
              <a:t>--</a:t>
            </a:r>
            <a:r>
              <a:rPr lang="zh-CN" altLang="en-US" sz="1400" dirty="0">
                <a:solidFill>
                  <a:srgbClr val="000000">
                    <a:lumMod val="50000"/>
                    <a:lumOff val="50000"/>
                  </a:srgbClr>
                </a:solidFill>
                <a:latin typeface="Gill Sans MT" panose="020B0502020104020203" pitchFamily="34" charset="0"/>
                <a:ea typeface="+mj-ea"/>
              </a:rPr>
              <a:t> </a:t>
            </a:r>
            <a:r>
              <a:rPr lang="en-US" altLang="zh-CN" sz="1400" dirty="0">
                <a:solidFill>
                  <a:srgbClr val="000000">
                    <a:lumMod val="50000"/>
                    <a:lumOff val="50000"/>
                  </a:srgbClr>
                </a:solidFill>
                <a:latin typeface="Gill Sans MT" panose="020B0502020104020203" pitchFamily="34" charset="0"/>
                <a:ea typeface="+mj-ea"/>
              </a:rPr>
              <a:t>ZOMI</a:t>
            </a:r>
            <a:endParaRPr lang="zh-CN" altLang="en-US" sz="1400" dirty="0">
              <a:solidFill>
                <a:srgbClr val="000000">
                  <a:lumMod val="50000"/>
                  <a:lumOff val="50000"/>
                </a:srgbClr>
              </a:solidFill>
              <a:latin typeface="Gill Sans MT" panose="020B0502020104020203" pitchFamily="34" charset="0"/>
              <a:ea typeface="+mj-ea"/>
            </a:endParaRPr>
          </a:p>
        </p:txBody>
      </p:sp>
      <p:sp>
        <p:nvSpPr>
          <p:cNvPr id="167" name="副标题 2"/>
          <p:cNvSpPr txBox="1">
            <a:spLocks/>
          </p:cNvSpPr>
          <p:nvPr userDrawn="1"/>
        </p:nvSpPr>
        <p:spPr bwMode="auto">
          <a:xfrm>
            <a:off x="9644112" y="6297116"/>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400" b="0" dirty="0">
                <a:solidFill>
                  <a:schemeClr val="bg1">
                    <a:lumMod val="65000"/>
                  </a:schemeClr>
                </a:solidFill>
                <a:latin typeface="Gill Sans MT" panose="020B0502020104020203" pitchFamily="34" charset="0"/>
                <a:ea typeface="+mj-ea"/>
                <a:hlinkClick r:id="rId4">
                  <a:extLst>
                    <a:ext uri="{A12FA001-AC4F-418D-AE19-62706E023703}">
                      <ahyp:hlinkClr xmlns:ahyp="http://schemas.microsoft.com/office/drawing/2018/hyperlinkcolor" val="tx"/>
                    </a:ext>
                  </a:extLst>
                </a:hlinkClick>
              </a:rPr>
              <a:t>www.hiascend.com</a:t>
            </a:r>
            <a:endParaRPr lang="en-US" altLang="zh-CN" sz="1400" b="0" dirty="0">
              <a:solidFill>
                <a:schemeClr val="bg1">
                  <a:lumMod val="65000"/>
                </a:schemeClr>
              </a:solidFill>
              <a:latin typeface="Gill Sans MT" panose="020B0502020104020203" pitchFamily="34" charset="0"/>
              <a:ea typeface="+mj-ea"/>
            </a:endParaRPr>
          </a:p>
        </p:txBody>
      </p:sp>
      <p:sp>
        <p:nvSpPr>
          <p:cNvPr id="76" name="Rectangle 15">
            <a:extLst>
              <a:ext uri="{FF2B5EF4-FFF2-40B4-BE49-F238E27FC236}">
                <a16:creationId xmlns:a16="http://schemas.microsoft.com/office/drawing/2014/main" id="{A05BA4E0-7564-8344-BAF3-585CC16AA126}"/>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77" name="组合 76">
            <a:extLst>
              <a:ext uri="{FF2B5EF4-FFF2-40B4-BE49-F238E27FC236}">
                <a16:creationId xmlns:a16="http://schemas.microsoft.com/office/drawing/2014/main" id="{1C581D4C-D85D-7645-85DC-6B6040651F81}"/>
              </a:ext>
            </a:extLst>
          </p:cNvPr>
          <p:cNvGrpSpPr/>
          <p:nvPr userDrawn="1"/>
        </p:nvGrpSpPr>
        <p:grpSpPr>
          <a:xfrm>
            <a:off x="12438524" y="3358802"/>
            <a:ext cx="1214711" cy="3499198"/>
            <a:chOff x="12438524" y="3358802"/>
            <a:chExt cx="1214711" cy="3499198"/>
          </a:xfrm>
        </p:grpSpPr>
        <p:sp>
          <p:nvSpPr>
            <p:cNvPr id="78" name="矩形 77">
              <a:extLst>
                <a:ext uri="{FF2B5EF4-FFF2-40B4-BE49-F238E27FC236}">
                  <a16:creationId xmlns:a16="http://schemas.microsoft.com/office/drawing/2014/main" id="{E1716A33-E975-4947-A86F-5B75BE817AF5}"/>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79" name="Group 18">
              <a:extLst>
                <a:ext uri="{FF2B5EF4-FFF2-40B4-BE49-F238E27FC236}">
                  <a16:creationId xmlns:a16="http://schemas.microsoft.com/office/drawing/2014/main" id="{7EA5066E-E0B3-164E-B79D-773C4646834E}"/>
                </a:ext>
              </a:extLst>
            </p:cNvPr>
            <p:cNvGrpSpPr>
              <a:grpSpLocks/>
            </p:cNvGrpSpPr>
            <p:nvPr/>
          </p:nvGrpSpPr>
          <p:grpSpPr bwMode="auto">
            <a:xfrm>
              <a:off x="12552504" y="3727418"/>
              <a:ext cx="986752" cy="182532"/>
              <a:chOff x="5893" y="2387"/>
              <a:chExt cx="466" cy="115"/>
            </a:xfrm>
          </p:grpSpPr>
          <p:sp>
            <p:nvSpPr>
              <p:cNvPr id="140" name="Rectangle 19">
                <a:extLst>
                  <a:ext uri="{FF2B5EF4-FFF2-40B4-BE49-F238E27FC236}">
                    <a16:creationId xmlns:a16="http://schemas.microsoft.com/office/drawing/2014/main" id="{DD111938-502A-E84C-83CF-39323C783542}"/>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1" name="Rectangle 20">
                <a:extLst>
                  <a:ext uri="{FF2B5EF4-FFF2-40B4-BE49-F238E27FC236}">
                    <a16:creationId xmlns:a16="http://schemas.microsoft.com/office/drawing/2014/main" id="{84CD979C-19C2-0948-8130-4402EA352CCD}"/>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2" name="Rectangle 21">
                <a:extLst>
                  <a:ext uri="{FF2B5EF4-FFF2-40B4-BE49-F238E27FC236}">
                    <a16:creationId xmlns:a16="http://schemas.microsoft.com/office/drawing/2014/main" id="{156ACDC3-0A30-6B4A-BA54-7E156CAFD381}"/>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3" name="Rectangle 22">
                <a:extLst>
                  <a:ext uri="{FF2B5EF4-FFF2-40B4-BE49-F238E27FC236}">
                    <a16:creationId xmlns:a16="http://schemas.microsoft.com/office/drawing/2014/main" id="{CAF032A0-8FC2-2743-BDDF-AD950838E289}"/>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0" name="Group 23">
              <a:extLst>
                <a:ext uri="{FF2B5EF4-FFF2-40B4-BE49-F238E27FC236}">
                  <a16:creationId xmlns:a16="http://schemas.microsoft.com/office/drawing/2014/main" id="{9651F1B9-661B-0344-8CAE-D388265CC305}"/>
                </a:ext>
              </a:extLst>
            </p:cNvPr>
            <p:cNvGrpSpPr>
              <a:grpSpLocks/>
            </p:cNvGrpSpPr>
            <p:nvPr/>
          </p:nvGrpSpPr>
          <p:grpSpPr bwMode="auto">
            <a:xfrm>
              <a:off x="12552504" y="3943282"/>
              <a:ext cx="986752" cy="182532"/>
              <a:chOff x="5893" y="2523"/>
              <a:chExt cx="466" cy="115"/>
            </a:xfrm>
          </p:grpSpPr>
          <p:sp>
            <p:nvSpPr>
              <p:cNvPr id="136" name="Rectangle 24">
                <a:extLst>
                  <a:ext uri="{FF2B5EF4-FFF2-40B4-BE49-F238E27FC236}">
                    <a16:creationId xmlns:a16="http://schemas.microsoft.com/office/drawing/2014/main" id="{32D5C8F8-147A-C841-B548-7974DFDB5EA1}"/>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7" name="Rectangle 25">
                <a:extLst>
                  <a:ext uri="{FF2B5EF4-FFF2-40B4-BE49-F238E27FC236}">
                    <a16:creationId xmlns:a16="http://schemas.microsoft.com/office/drawing/2014/main" id="{68BBC9FA-C675-AE4F-BD35-FE8479C5E0FA}"/>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8" name="Rectangle 26">
                <a:extLst>
                  <a:ext uri="{FF2B5EF4-FFF2-40B4-BE49-F238E27FC236}">
                    <a16:creationId xmlns:a16="http://schemas.microsoft.com/office/drawing/2014/main" id="{35A39609-73BC-1940-9433-EFBFCEDD70C0}"/>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9" name="Rectangle 27">
                <a:extLst>
                  <a:ext uri="{FF2B5EF4-FFF2-40B4-BE49-F238E27FC236}">
                    <a16:creationId xmlns:a16="http://schemas.microsoft.com/office/drawing/2014/main" id="{3AA9DA63-E65F-B74E-994A-D737F1CB5547}"/>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1" name="Group 28">
              <a:extLst>
                <a:ext uri="{FF2B5EF4-FFF2-40B4-BE49-F238E27FC236}">
                  <a16:creationId xmlns:a16="http://schemas.microsoft.com/office/drawing/2014/main" id="{368DE2D1-F215-DB4A-A761-FBB75CB462E1}"/>
                </a:ext>
              </a:extLst>
            </p:cNvPr>
            <p:cNvGrpSpPr>
              <a:grpSpLocks/>
            </p:cNvGrpSpPr>
            <p:nvPr/>
          </p:nvGrpSpPr>
          <p:grpSpPr bwMode="auto">
            <a:xfrm>
              <a:off x="12552504" y="4159146"/>
              <a:ext cx="986752" cy="182532"/>
              <a:chOff x="5893" y="2659"/>
              <a:chExt cx="466" cy="115"/>
            </a:xfrm>
          </p:grpSpPr>
          <p:sp>
            <p:nvSpPr>
              <p:cNvPr id="132" name="Rectangle 29">
                <a:extLst>
                  <a:ext uri="{FF2B5EF4-FFF2-40B4-BE49-F238E27FC236}">
                    <a16:creationId xmlns:a16="http://schemas.microsoft.com/office/drawing/2014/main" id="{8BE1F6C6-CC1A-574C-9896-529D53513B7E}"/>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3" name="Rectangle 30">
                <a:extLst>
                  <a:ext uri="{FF2B5EF4-FFF2-40B4-BE49-F238E27FC236}">
                    <a16:creationId xmlns:a16="http://schemas.microsoft.com/office/drawing/2014/main" id="{BA861DDC-F977-C94A-A599-C34E982F9936}"/>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4" name="Rectangle 31">
                <a:extLst>
                  <a:ext uri="{FF2B5EF4-FFF2-40B4-BE49-F238E27FC236}">
                    <a16:creationId xmlns:a16="http://schemas.microsoft.com/office/drawing/2014/main" id="{CA95A99E-F9CE-A743-8AA1-8378A8124C40}"/>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5" name="Rectangle 32">
                <a:extLst>
                  <a:ext uri="{FF2B5EF4-FFF2-40B4-BE49-F238E27FC236}">
                    <a16:creationId xmlns:a16="http://schemas.microsoft.com/office/drawing/2014/main" id="{268D5470-1625-A34F-95EB-AF6C0D04509D}"/>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2" name="Group 33">
              <a:extLst>
                <a:ext uri="{FF2B5EF4-FFF2-40B4-BE49-F238E27FC236}">
                  <a16:creationId xmlns:a16="http://schemas.microsoft.com/office/drawing/2014/main" id="{D77E76A8-9E13-8D47-BB51-CB0AE2578207}"/>
                </a:ext>
              </a:extLst>
            </p:cNvPr>
            <p:cNvGrpSpPr>
              <a:grpSpLocks/>
            </p:cNvGrpSpPr>
            <p:nvPr/>
          </p:nvGrpSpPr>
          <p:grpSpPr bwMode="auto">
            <a:xfrm>
              <a:off x="12552504" y="3511551"/>
              <a:ext cx="986752" cy="188882"/>
              <a:chOff x="5893" y="2251"/>
              <a:chExt cx="466" cy="119"/>
            </a:xfrm>
          </p:grpSpPr>
          <p:sp>
            <p:nvSpPr>
              <p:cNvPr id="128" name="Rectangle 34">
                <a:extLst>
                  <a:ext uri="{FF2B5EF4-FFF2-40B4-BE49-F238E27FC236}">
                    <a16:creationId xmlns:a16="http://schemas.microsoft.com/office/drawing/2014/main" id="{FE93E72D-D5D4-B74B-9AD4-193EDA853E79}"/>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9" name="Rectangle 35">
                <a:extLst>
                  <a:ext uri="{FF2B5EF4-FFF2-40B4-BE49-F238E27FC236}">
                    <a16:creationId xmlns:a16="http://schemas.microsoft.com/office/drawing/2014/main" id="{503C7F9F-98A3-C749-8209-859FFF0C5096}"/>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0" name="Rectangle 36">
                <a:extLst>
                  <a:ext uri="{FF2B5EF4-FFF2-40B4-BE49-F238E27FC236}">
                    <a16:creationId xmlns:a16="http://schemas.microsoft.com/office/drawing/2014/main" id="{6C126CDC-27F2-EA4E-9C34-5E373A54EC74}"/>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1" name="Rectangle 37">
                <a:extLst>
                  <a:ext uri="{FF2B5EF4-FFF2-40B4-BE49-F238E27FC236}">
                    <a16:creationId xmlns:a16="http://schemas.microsoft.com/office/drawing/2014/main" id="{49B9C795-0149-1445-921E-F36D548795C6}"/>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3" name="Group 38">
              <a:extLst>
                <a:ext uri="{FF2B5EF4-FFF2-40B4-BE49-F238E27FC236}">
                  <a16:creationId xmlns:a16="http://schemas.microsoft.com/office/drawing/2014/main" id="{36DC176B-BA34-D94C-A110-5BEACB8F14CD}"/>
                </a:ext>
              </a:extLst>
            </p:cNvPr>
            <p:cNvGrpSpPr>
              <a:grpSpLocks/>
            </p:cNvGrpSpPr>
            <p:nvPr/>
          </p:nvGrpSpPr>
          <p:grpSpPr bwMode="auto">
            <a:xfrm>
              <a:off x="12552504" y="4519449"/>
              <a:ext cx="986752" cy="182532"/>
              <a:chOff x="5893" y="2886"/>
              <a:chExt cx="466" cy="115"/>
            </a:xfrm>
          </p:grpSpPr>
          <p:sp>
            <p:nvSpPr>
              <p:cNvPr id="124" name="Rectangle 39">
                <a:extLst>
                  <a:ext uri="{FF2B5EF4-FFF2-40B4-BE49-F238E27FC236}">
                    <a16:creationId xmlns:a16="http://schemas.microsoft.com/office/drawing/2014/main" id="{4F14B0F4-F014-3E4B-AE94-F24A52108D7B}"/>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5" name="Rectangle 40">
                <a:extLst>
                  <a:ext uri="{FF2B5EF4-FFF2-40B4-BE49-F238E27FC236}">
                    <a16:creationId xmlns:a16="http://schemas.microsoft.com/office/drawing/2014/main" id="{02A56543-9768-EF42-92F3-6BB27DD31501}"/>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6" name="Rectangle 41">
                <a:extLst>
                  <a:ext uri="{FF2B5EF4-FFF2-40B4-BE49-F238E27FC236}">
                    <a16:creationId xmlns:a16="http://schemas.microsoft.com/office/drawing/2014/main" id="{85208ADF-AFCF-D84E-94C3-0DF3C3551C7F}"/>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7" name="Rectangle 42">
                <a:extLst>
                  <a:ext uri="{FF2B5EF4-FFF2-40B4-BE49-F238E27FC236}">
                    <a16:creationId xmlns:a16="http://schemas.microsoft.com/office/drawing/2014/main" id="{09EF86D1-EFFD-FB4E-99D1-056A4B0428E5}"/>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4" name="Group 43">
              <a:extLst>
                <a:ext uri="{FF2B5EF4-FFF2-40B4-BE49-F238E27FC236}">
                  <a16:creationId xmlns:a16="http://schemas.microsoft.com/office/drawing/2014/main" id="{D190ECF5-3089-D147-8542-BFCC8DD8FA4B}"/>
                </a:ext>
              </a:extLst>
            </p:cNvPr>
            <p:cNvGrpSpPr>
              <a:grpSpLocks/>
            </p:cNvGrpSpPr>
            <p:nvPr/>
          </p:nvGrpSpPr>
          <p:grpSpPr bwMode="auto">
            <a:xfrm>
              <a:off x="12552504" y="4735313"/>
              <a:ext cx="986752" cy="182532"/>
              <a:chOff x="5893" y="3022"/>
              <a:chExt cx="466" cy="115"/>
            </a:xfrm>
          </p:grpSpPr>
          <p:sp>
            <p:nvSpPr>
              <p:cNvPr id="120" name="Rectangle 44">
                <a:extLst>
                  <a:ext uri="{FF2B5EF4-FFF2-40B4-BE49-F238E27FC236}">
                    <a16:creationId xmlns:a16="http://schemas.microsoft.com/office/drawing/2014/main" id="{304A939D-4684-224F-80B5-F32305BA08D3}"/>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1" name="Rectangle 45">
                <a:extLst>
                  <a:ext uri="{FF2B5EF4-FFF2-40B4-BE49-F238E27FC236}">
                    <a16:creationId xmlns:a16="http://schemas.microsoft.com/office/drawing/2014/main" id="{753A43FA-0396-1D46-AFE7-285B80CBF5C9}"/>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2" name="Rectangle 46">
                <a:extLst>
                  <a:ext uri="{FF2B5EF4-FFF2-40B4-BE49-F238E27FC236}">
                    <a16:creationId xmlns:a16="http://schemas.microsoft.com/office/drawing/2014/main" id="{02FF8793-4060-C341-86D6-1463A63EB829}"/>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3" name="Rectangle 47">
                <a:extLst>
                  <a:ext uri="{FF2B5EF4-FFF2-40B4-BE49-F238E27FC236}">
                    <a16:creationId xmlns:a16="http://schemas.microsoft.com/office/drawing/2014/main" id="{B2740322-D473-2149-8F4C-BEE1C8F0B32B}"/>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5" name="Group 48">
              <a:extLst>
                <a:ext uri="{FF2B5EF4-FFF2-40B4-BE49-F238E27FC236}">
                  <a16:creationId xmlns:a16="http://schemas.microsoft.com/office/drawing/2014/main" id="{3AC388A6-239B-8B4C-90BB-FA963E00FA2A}"/>
                </a:ext>
              </a:extLst>
            </p:cNvPr>
            <p:cNvGrpSpPr>
              <a:grpSpLocks/>
            </p:cNvGrpSpPr>
            <p:nvPr/>
          </p:nvGrpSpPr>
          <p:grpSpPr bwMode="auto">
            <a:xfrm>
              <a:off x="12552504" y="4951179"/>
              <a:ext cx="986752" cy="182532"/>
              <a:chOff x="5893" y="3158"/>
              <a:chExt cx="466" cy="115"/>
            </a:xfrm>
          </p:grpSpPr>
          <p:sp>
            <p:nvSpPr>
              <p:cNvPr id="116" name="Rectangle 49">
                <a:extLst>
                  <a:ext uri="{FF2B5EF4-FFF2-40B4-BE49-F238E27FC236}">
                    <a16:creationId xmlns:a16="http://schemas.microsoft.com/office/drawing/2014/main" id="{DF4C8A9E-CD4A-6443-A434-264981B51088}"/>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7" name="Rectangle 50">
                <a:extLst>
                  <a:ext uri="{FF2B5EF4-FFF2-40B4-BE49-F238E27FC236}">
                    <a16:creationId xmlns:a16="http://schemas.microsoft.com/office/drawing/2014/main" id="{54436586-86F6-7041-901C-19B142DF3475}"/>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8" name="Rectangle 51">
                <a:extLst>
                  <a:ext uri="{FF2B5EF4-FFF2-40B4-BE49-F238E27FC236}">
                    <a16:creationId xmlns:a16="http://schemas.microsoft.com/office/drawing/2014/main" id="{C7AD0577-DAB9-C248-A84E-9CB2631BD661}"/>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9" name="Rectangle 52">
                <a:extLst>
                  <a:ext uri="{FF2B5EF4-FFF2-40B4-BE49-F238E27FC236}">
                    <a16:creationId xmlns:a16="http://schemas.microsoft.com/office/drawing/2014/main" id="{00317D90-EE50-C044-9A2B-E4748FB7FE64}"/>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6" name="Group 53">
              <a:extLst>
                <a:ext uri="{FF2B5EF4-FFF2-40B4-BE49-F238E27FC236}">
                  <a16:creationId xmlns:a16="http://schemas.microsoft.com/office/drawing/2014/main" id="{021E2EA1-6C27-2C42-BA6F-F1BEC31E74E1}"/>
                </a:ext>
              </a:extLst>
            </p:cNvPr>
            <p:cNvGrpSpPr>
              <a:grpSpLocks/>
            </p:cNvGrpSpPr>
            <p:nvPr/>
          </p:nvGrpSpPr>
          <p:grpSpPr bwMode="auto">
            <a:xfrm>
              <a:off x="12552504" y="5311482"/>
              <a:ext cx="986752" cy="182532"/>
              <a:chOff x="5893" y="3385"/>
              <a:chExt cx="466" cy="115"/>
            </a:xfrm>
          </p:grpSpPr>
          <p:sp>
            <p:nvSpPr>
              <p:cNvPr id="112" name="Rectangle 54">
                <a:extLst>
                  <a:ext uri="{FF2B5EF4-FFF2-40B4-BE49-F238E27FC236}">
                    <a16:creationId xmlns:a16="http://schemas.microsoft.com/office/drawing/2014/main" id="{D1DA06D1-6A5D-4E48-A2F4-0A3A2252D388}"/>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3" name="Rectangle 55">
                <a:extLst>
                  <a:ext uri="{FF2B5EF4-FFF2-40B4-BE49-F238E27FC236}">
                    <a16:creationId xmlns:a16="http://schemas.microsoft.com/office/drawing/2014/main" id="{CF6A4082-3EB0-3C45-9803-2EA2765B4D5A}"/>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4" name="Rectangle 56">
                <a:extLst>
                  <a:ext uri="{FF2B5EF4-FFF2-40B4-BE49-F238E27FC236}">
                    <a16:creationId xmlns:a16="http://schemas.microsoft.com/office/drawing/2014/main" id="{83D69B3D-D262-7D4E-9E5B-2434EB5961F6}"/>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5" name="Rectangle 57">
                <a:extLst>
                  <a:ext uri="{FF2B5EF4-FFF2-40B4-BE49-F238E27FC236}">
                    <a16:creationId xmlns:a16="http://schemas.microsoft.com/office/drawing/2014/main" id="{930EBB15-6A45-C84D-B3CB-7693B0D28B63}"/>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7" name="Group 58">
              <a:extLst>
                <a:ext uri="{FF2B5EF4-FFF2-40B4-BE49-F238E27FC236}">
                  <a16:creationId xmlns:a16="http://schemas.microsoft.com/office/drawing/2014/main" id="{DCCA46C1-AC80-9A43-B484-DF810FA07239}"/>
                </a:ext>
              </a:extLst>
            </p:cNvPr>
            <p:cNvGrpSpPr>
              <a:grpSpLocks/>
            </p:cNvGrpSpPr>
            <p:nvPr/>
          </p:nvGrpSpPr>
          <p:grpSpPr bwMode="auto">
            <a:xfrm>
              <a:off x="12552504" y="5527346"/>
              <a:ext cx="986752" cy="182532"/>
              <a:chOff x="5893" y="3521"/>
              <a:chExt cx="466" cy="115"/>
            </a:xfrm>
          </p:grpSpPr>
          <p:sp>
            <p:nvSpPr>
              <p:cNvPr id="108" name="Rectangle 59">
                <a:extLst>
                  <a:ext uri="{FF2B5EF4-FFF2-40B4-BE49-F238E27FC236}">
                    <a16:creationId xmlns:a16="http://schemas.microsoft.com/office/drawing/2014/main" id="{B7AAC26E-61BC-8749-AFAC-2E252B49BA17}"/>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9" name="Rectangle 60">
                <a:extLst>
                  <a:ext uri="{FF2B5EF4-FFF2-40B4-BE49-F238E27FC236}">
                    <a16:creationId xmlns:a16="http://schemas.microsoft.com/office/drawing/2014/main" id="{91831544-45FF-E340-A94D-AE3297CEC6A5}"/>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0" name="Rectangle 61">
                <a:extLst>
                  <a:ext uri="{FF2B5EF4-FFF2-40B4-BE49-F238E27FC236}">
                    <a16:creationId xmlns:a16="http://schemas.microsoft.com/office/drawing/2014/main" id="{F5730482-B978-904B-A3AC-EEA183D7D02D}"/>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1" name="Rectangle 62">
                <a:extLst>
                  <a:ext uri="{FF2B5EF4-FFF2-40B4-BE49-F238E27FC236}">
                    <a16:creationId xmlns:a16="http://schemas.microsoft.com/office/drawing/2014/main" id="{FF93F8AC-D977-0C40-BB33-2DF702AF7BC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8" name="Group 63">
              <a:extLst>
                <a:ext uri="{FF2B5EF4-FFF2-40B4-BE49-F238E27FC236}">
                  <a16:creationId xmlns:a16="http://schemas.microsoft.com/office/drawing/2014/main" id="{A9C1A99E-1354-BD40-92CC-1097A88D55CE}"/>
                </a:ext>
              </a:extLst>
            </p:cNvPr>
            <p:cNvGrpSpPr>
              <a:grpSpLocks/>
            </p:cNvGrpSpPr>
            <p:nvPr/>
          </p:nvGrpSpPr>
          <p:grpSpPr bwMode="auto">
            <a:xfrm>
              <a:off x="12552504" y="5743210"/>
              <a:ext cx="986752" cy="182532"/>
              <a:chOff x="5893" y="3657"/>
              <a:chExt cx="466" cy="115"/>
            </a:xfrm>
          </p:grpSpPr>
          <p:sp>
            <p:nvSpPr>
              <p:cNvPr id="104" name="Rectangle 64">
                <a:extLst>
                  <a:ext uri="{FF2B5EF4-FFF2-40B4-BE49-F238E27FC236}">
                    <a16:creationId xmlns:a16="http://schemas.microsoft.com/office/drawing/2014/main" id="{AC412130-84DC-7846-BAD4-21EDBE12F3C0}"/>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5" name="Rectangle 65">
                <a:extLst>
                  <a:ext uri="{FF2B5EF4-FFF2-40B4-BE49-F238E27FC236}">
                    <a16:creationId xmlns:a16="http://schemas.microsoft.com/office/drawing/2014/main" id="{B300F66A-C8D1-0545-A0CB-35310ED8C775}"/>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6" name="Rectangle 66">
                <a:extLst>
                  <a:ext uri="{FF2B5EF4-FFF2-40B4-BE49-F238E27FC236}">
                    <a16:creationId xmlns:a16="http://schemas.microsoft.com/office/drawing/2014/main" id="{3C6A783E-509F-DF46-B321-B8468B0E1626}"/>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7" name="Rectangle 67">
                <a:extLst>
                  <a:ext uri="{FF2B5EF4-FFF2-40B4-BE49-F238E27FC236}">
                    <a16:creationId xmlns:a16="http://schemas.microsoft.com/office/drawing/2014/main" id="{C55DE921-1AFF-2640-86D9-F1DF6A78D9E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9" name="Group 68">
              <a:extLst>
                <a:ext uri="{FF2B5EF4-FFF2-40B4-BE49-F238E27FC236}">
                  <a16:creationId xmlns:a16="http://schemas.microsoft.com/office/drawing/2014/main" id="{A6E1B667-43FA-DE4A-98DD-972135751421}"/>
                </a:ext>
              </a:extLst>
            </p:cNvPr>
            <p:cNvGrpSpPr>
              <a:grpSpLocks/>
            </p:cNvGrpSpPr>
            <p:nvPr/>
          </p:nvGrpSpPr>
          <p:grpSpPr bwMode="auto">
            <a:xfrm>
              <a:off x="12552504" y="6103513"/>
              <a:ext cx="986752" cy="182532"/>
              <a:chOff x="5893" y="3884"/>
              <a:chExt cx="466" cy="115"/>
            </a:xfrm>
          </p:grpSpPr>
          <p:sp>
            <p:nvSpPr>
              <p:cNvPr id="100" name="Rectangle 69">
                <a:extLst>
                  <a:ext uri="{FF2B5EF4-FFF2-40B4-BE49-F238E27FC236}">
                    <a16:creationId xmlns:a16="http://schemas.microsoft.com/office/drawing/2014/main" id="{7F936C4A-7764-6446-BE7A-6F8A72D2893A}"/>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1" name="Rectangle 70">
                <a:extLst>
                  <a:ext uri="{FF2B5EF4-FFF2-40B4-BE49-F238E27FC236}">
                    <a16:creationId xmlns:a16="http://schemas.microsoft.com/office/drawing/2014/main" id="{0DCBE27F-587E-9746-A51C-CC068DCE79FA}"/>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2" name="Rectangle 71">
                <a:extLst>
                  <a:ext uri="{FF2B5EF4-FFF2-40B4-BE49-F238E27FC236}">
                    <a16:creationId xmlns:a16="http://schemas.microsoft.com/office/drawing/2014/main" id="{091416AB-BFD7-E94A-95F3-DA237E23E679}"/>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3" name="Rectangle 72">
                <a:extLst>
                  <a:ext uri="{FF2B5EF4-FFF2-40B4-BE49-F238E27FC236}">
                    <a16:creationId xmlns:a16="http://schemas.microsoft.com/office/drawing/2014/main" id="{BC557144-ED30-534B-B997-B7D438CD02BE}"/>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0" name="Group 73">
              <a:extLst>
                <a:ext uri="{FF2B5EF4-FFF2-40B4-BE49-F238E27FC236}">
                  <a16:creationId xmlns:a16="http://schemas.microsoft.com/office/drawing/2014/main" id="{F4F296F4-53EB-3348-AB7A-A5230551390A}"/>
                </a:ext>
              </a:extLst>
            </p:cNvPr>
            <p:cNvGrpSpPr>
              <a:grpSpLocks/>
            </p:cNvGrpSpPr>
            <p:nvPr/>
          </p:nvGrpSpPr>
          <p:grpSpPr bwMode="auto">
            <a:xfrm>
              <a:off x="12552504" y="6328901"/>
              <a:ext cx="986752" cy="182532"/>
              <a:chOff x="5893" y="4026"/>
              <a:chExt cx="466" cy="115"/>
            </a:xfrm>
          </p:grpSpPr>
          <p:sp>
            <p:nvSpPr>
              <p:cNvPr id="96" name="Rectangle 74">
                <a:extLst>
                  <a:ext uri="{FF2B5EF4-FFF2-40B4-BE49-F238E27FC236}">
                    <a16:creationId xmlns:a16="http://schemas.microsoft.com/office/drawing/2014/main" id="{C64053B1-E458-5F4D-864B-681210E63854}"/>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7" name="Rectangle 75">
                <a:extLst>
                  <a:ext uri="{FF2B5EF4-FFF2-40B4-BE49-F238E27FC236}">
                    <a16:creationId xmlns:a16="http://schemas.microsoft.com/office/drawing/2014/main" id="{35B4E54A-981E-AE46-9D4B-5175D931098D}"/>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8" name="Rectangle 76">
                <a:extLst>
                  <a:ext uri="{FF2B5EF4-FFF2-40B4-BE49-F238E27FC236}">
                    <a16:creationId xmlns:a16="http://schemas.microsoft.com/office/drawing/2014/main" id="{09370D3C-5439-6842-9FA4-6AA598C3075A}"/>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9" name="Rectangle 77">
                <a:extLst>
                  <a:ext uri="{FF2B5EF4-FFF2-40B4-BE49-F238E27FC236}">
                    <a16:creationId xmlns:a16="http://schemas.microsoft.com/office/drawing/2014/main" id="{32B53C8E-23DF-0140-9CC5-C0F33A97A5E7}"/>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1" name="Group 78">
              <a:extLst>
                <a:ext uri="{FF2B5EF4-FFF2-40B4-BE49-F238E27FC236}">
                  <a16:creationId xmlns:a16="http://schemas.microsoft.com/office/drawing/2014/main" id="{50FD0AD5-9944-0347-BFF6-664AE3D781A1}"/>
                </a:ext>
              </a:extLst>
            </p:cNvPr>
            <p:cNvGrpSpPr>
              <a:grpSpLocks/>
            </p:cNvGrpSpPr>
            <p:nvPr/>
          </p:nvGrpSpPr>
          <p:grpSpPr bwMode="auto">
            <a:xfrm>
              <a:off x="12552504" y="6552703"/>
              <a:ext cx="986752" cy="182532"/>
              <a:chOff x="5893" y="4167"/>
              <a:chExt cx="466" cy="115"/>
            </a:xfrm>
          </p:grpSpPr>
          <p:sp>
            <p:nvSpPr>
              <p:cNvPr id="92" name="Rectangle 79">
                <a:extLst>
                  <a:ext uri="{FF2B5EF4-FFF2-40B4-BE49-F238E27FC236}">
                    <a16:creationId xmlns:a16="http://schemas.microsoft.com/office/drawing/2014/main" id="{E732A77E-8505-1E40-A258-EFDCBCEC8EB1}"/>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3" name="Rectangle 80">
                <a:extLst>
                  <a:ext uri="{FF2B5EF4-FFF2-40B4-BE49-F238E27FC236}">
                    <a16:creationId xmlns:a16="http://schemas.microsoft.com/office/drawing/2014/main" id="{32B69D4E-72C3-9649-B97D-0EFE46A72E9E}"/>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4" name="Rectangle 81">
                <a:extLst>
                  <a:ext uri="{FF2B5EF4-FFF2-40B4-BE49-F238E27FC236}">
                    <a16:creationId xmlns:a16="http://schemas.microsoft.com/office/drawing/2014/main" id="{E69042FB-994A-D542-BD0E-6F82FB751DF0}"/>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5" name="Rectangle 82">
                <a:extLst>
                  <a:ext uri="{FF2B5EF4-FFF2-40B4-BE49-F238E27FC236}">
                    <a16:creationId xmlns:a16="http://schemas.microsoft.com/office/drawing/2014/main" id="{D5B29B49-BB12-3F44-9E6E-4F0D381B2C3D}"/>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144" name="Rectangle 83">
            <a:extLst>
              <a:ext uri="{FF2B5EF4-FFF2-40B4-BE49-F238E27FC236}">
                <a16:creationId xmlns:a16="http://schemas.microsoft.com/office/drawing/2014/main" id="{C93DD7E9-B2BB-8D43-911F-C0381565FB38}"/>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145" name="Rectangle 84">
            <a:extLst>
              <a:ext uri="{FF2B5EF4-FFF2-40B4-BE49-F238E27FC236}">
                <a16:creationId xmlns:a16="http://schemas.microsoft.com/office/drawing/2014/main" id="{208BE6BD-83EA-3945-8804-48D4553AC936}"/>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3450727918"/>
      </p:ext>
    </p:extLst>
  </p:cSld>
  <p:clrMap bg1="lt1" tx1="dk1" bg2="lt2" tx2="dk2" accent1="accent1" accent2="accent2" accent3="accent3" accent4="accent4" accent5="accent5" accent6="accent6" hlink="hlink" folHlink="folHlink"/>
  <p:sldLayoutIdLst>
    <p:sldLayoutId id="2147483830"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1" fontAlgn="base" hangingPunct="1">
        <a:spcBef>
          <a:spcPct val="0"/>
        </a:spcBef>
        <a:spcAft>
          <a:spcPct val="0"/>
        </a:spcAft>
        <a:defRPr sz="4265" b="1">
          <a:solidFill>
            <a:schemeClr val="tx1"/>
          </a:solidFill>
          <a:latin typeface="黑体" pitchFamily="49" charset="-122"/>
          <a:ea typeface="黑体" pitchFamily="49" charset="-122"/>
          <a:cs typeface="+mj-cs"/>
        </a:defRPr>
      </a:lvl1pPr>
      <a:lvl2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2pPr>
      <a:lvl3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3pPr>
      <a:lvl4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4pPr>
      <a:lvl5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1" fontAlgn="base" hangingPunct="1">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1" fontAlgn="base" hangingPunct="1">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1" fontAlgn="base" hangingPunct="1">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1" fontAlgn="base" hangingPunct="1">
        <a:spcBef>
          <a:spcPct val="20000"/>
        </a:spcBef>
        <a:spcAft>
          <a:spcPct val="0"/>
        </a:spcAft>
        <a:buChar char="–"/>
        <a:defRPr sz="2133">
          <a:solidFill>
            <a:schemeClr val="tx1"/>
          </a:solidFill>
          <a:latin typeface="+mn-lt"/>
          <a:ea typeface="+mn-ea"/>
          <a:cs typeface="+mn-cs"/>
        </a:defRPr>
      </a:lvl4pPr>
      <a:lvl5pPr marL="2742308"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83" name="图片 82"/>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flipH="1">
            <a:off x="0" y="1810"/>
            <a:ext cx="12196763" cy="4792771"/>
          </a:xfrm>
          <a:prstGeom prst="rect">
            <a:avLst/>
          </a:prstGeom>
        </p:spPr>
      </p:pic>
      <p:sp>
        <p:nvSpPr>
          <p:cNvPr id="78" name="矩形 77"/>
          <p:cNvSpPr/>
          <p:nvPr userDrawn="1"/>
        </p:nvSpPr>
        <p:spPr bwMode="auto">
          <a:xfrm>
            <a:off x="-33880" y="4752404"/>
            <a:ext cx="12230643" cy="2842586"/>
          </a:xfrm>
          <a:prstGeom prst="rect">
            <a:avLst/>
          </a:prstGeom>
          <a:blipFill dpi="0" rotWithShape="1">
            <a:blip r:embed="rId4"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3077" name="Rectangle 15"/>
          <p:cNvSpPr>
            <a:spLocks noChangeArrowheads="1"/>
          </p:cNvSpPr>
          <p:nvPr/>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6" name="组合 15">
            <a:extLst>
              <a:ext uri="{FF2B5EF4-FFF2-40B4-BE49-F238E27FC236}">
                <a16:creationId xmlns:a16="http://schemas.microsoft.com/office/drawing/2014/main" id="{0471D311-6605-F244-939C-1A0F1511AD57}"/>
              </a:ext>
            </a:extLst>
          </p:cNvPr>
          <p:cNvGrpSpPr/>
          <p:nvPr userDrawn="1"/>
        </p:nvGrpSpPr>
        <p:grpSpPr>
          <a:xfrm>
            <a:off x="12438524" y="3358802"/>
            <a:ext cx="1214711" cy="3499198"/>
            <a:chOff x="12438524" y="3358802"/>
            <a:chExt cx="1214711" cy="3499198"/>
          </a:xfrm>
        </p:grpSpPr>
        <p:sp>
          <p:nvSpPr>
            <p:cNvPr id="15" name="矩形 14">
              <a:extLst>
                <a:ext uri="{FF2B5EF4-FFF2-40B4-BE49-F238E27FC236}">
                  <a16:creationId xmlns:a16="http://schemas.microsoft.com/office/drawing/2014/main" id="{D08D99DE-5ABC-2D44-AA9C-BC1F88EC17FA}"/>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2" name="Group 18"/>
            <p:cNvGrpSpPr>
              <a:grpSpLocks/>
            </p:cNvGrpSpPr>
            <p:nvPr/>
          </p:nvGrpSpPr>
          <p:grpSpPr bwMode="auto">
            <a:xfrm>
              <a:off x="12552504" y="3727418"/>
              <a:ext cx="986752" cy="182532"/>
              <a:chOff x="5893" y="2387"/>
              <a:chExt cx="466" cy="115"/>
            </a:xfrm>
          </p:grpSpPr>
          <p:sp>
            <p:nvSpPr>
              <p:cNvPr id="3143"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4"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5"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6"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 name="Group 23"/>
            <p:cNvGrpSpPr>
              <a:grpSpLocks/>
            </p:cNvGrpSpPr>
            <p:nvPr/>
          </p:nvGrpSpPr>
          <p:grpSpPr bwMode="auto">
            <a:xfrm>
              <a:off x="12552504" y="3943282"/>
              <a:ext cx="986752" cy="182532"/>
              <a:chOff x="5893" y="2523"/>
              <a:chExt cx="466" cy="115"/>
            </a:xfrm>
          </p:grpSpPr>
          <p:sp>
            <p:nvSpPr>
              <p:cNvPr id="3139"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0"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1"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2"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 name="Group 28"/>
            <p:cNvGrpSpPr>
              <a:grpSpLocks/>
            </p:cNvGrpSpPr>
            <p:nvPr/>
          </p:nvGrpSpPr>
          <p:grpSpPr bwMode="auto">
            <a:xfrm>
              <a:off x="12552504" y="4159146"/>
              <a:ext cx="986752" cy="182532"/>
              <a:chOff x="5893" y="2659"/>
              <a:chExt cx="466" cy="115"/>
            </a:xfrm>
          </p:grpSpPr>
          <p:sp>
            <p:nvSpPr>
              <p:cNvPr id="3135"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6"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7"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8"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 name="Group 33"/>
            <p:cNvGrpSpPr>
              <a:grpSpLocks/>
            </p:cNvGrpSpPr>
            <p:nvPr/>
          </p:nvGrpSpPr>
          <p:grpSpPr bwMode="auto">
            <a:xfrm>
              <a:off x="12552504" y="3511551"/>
              <a:ext cx="986752" cy="188882"/>
              <a:chOff x="5893" y="2251"/>
              <a:chExt cx="466" cy="119"/>
            </a:xfrm>
          </p:grpSpPr>
          <p:sp>
            <p:nvSpPr>
              <p:cNvPr id="3131"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2"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3"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4"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 name="Group 38"/>
            <p:cNvGrpSpPr>
              <a:grpSpLocks/>
            </p:cNvGrpSpPr>
            <p:nvPr/>
          </p:nvGrpSpPr>
          <p:grpSpPr bwMode="auto">
            <a:xfrm>
              <a:off x="12552504" y="4519449"/>
              <a:ext cx="986752" cy="182532"/>
              <a:chOff x="5893" y="2886"/>
              <a:chExt cx="466" cy="115"/>
            </a:xfrm>
          </p:grpSpPr>
          <p:sp>
            <p:nvSpPr>
              <p:cNvPr id="3127"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8"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9"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0"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 name="Group 43"/>
            <p:cNvGrpSpPr>
              <a:grpSpLocks/>
            </p:cNvGrpSpPr>
            <p:nvPr/>
          </p:nvGrpSpPr>
          <p:grpSpPr bwMode="auto">
            <a:xfrm>
              <a:off x="12552504" y="4735313"/>
              <a:ext cx="986752" cy="182532"/>
              <a:chOff x="5893" y="3022"/>
              <a:chExt cx="466" cy="115"/>
            </a:xfrm>
          </p:grpSpPr>
          <p:sp>
            <p:nvSpPr>
              <p:cNvPr id="3123"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4"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5"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6"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 name="Group 48"/>
            <p:cNvGrpSpPr>
              <a:grpSpLocks/>
            </p:cNvGrpSpPr>
            <p:nvPr/>
          </p:nvGrpSpPr>
          <p:grpSpPr bwMode="auto">
            <a:xfrm>
              <a:off x="12552504" y="4951179"/>
              <a:ext cx="986752" cy="182532"/>
              <a:chOff x="5893" y="3158"/>
              <a:chExt cx="466" cy="115"/>
            </a:xfrm>
          </p:grpSpPr>
          <p:sp>
            <p:nvSpPr>
              <p:cNvPr id="3119"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0"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1"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2"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 name="Group 53"/>
            <p:cNvGrpSpPr>
              <a:grpSpLocks/>
            </p:cNvGrpSpPr>
            <p:nvPr/>
          </p:nvGrpSpPr>
          <p:grpSpPr bwMode="auto">
            <a:xfrm>
              <a:off x="12552504" y="5311482"/>
              <a:ext cx="986752" cy="182532"/>
              <a:chOff x="5893" y="3385"/>
              <a:chExt cx="466" cy="115"/>
            </a:xfrm>
          </p:grpSpPr>
          <p:sp>
            <p:nvSpPr>
              <p:cNvPr id="3115"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6"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7"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8"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 name="Group 58"/>
            <p:cNvGrpSpPr>
              <a:grpSpLocks/>
            </p:cNvGrpSpPr>
            <p:nvPr/>
          </p:nvGrpSpPr>
          <p:grpSpPr bwMode="auto">
            <a:xfrm>
              <a:off x="12552504" y="5527346"/>
              <a:ext cx="986752" cy="182532"/>
              <a:chOff x="5893" y="3521"/>
              <a:chExt cx="466" cy="115"/>
            </a:xfrm>
          </p:grpSpPr>
          <p:sp>
            <p:nvSpPr>
              <p:cNvPr id="3111"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2"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3"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4"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 name="Group 63"/>
            <p:cNvGrpSpPr>
              <a:grpSpLocks/>
            </p:cNvGrpSpPr>
            <p:nvPr/>
          </p:nvGrpSpPr>
          <p:grpSpPr bwMode="auto">
            <a:xfrm>
              <a:off x="12552504" y="5743210"/>
              <a:ext cx="986752" cy="182532"/>
              <a:chOff x="5893" y="3657"/>
              <a:chExt cx="466" cy="115"/>
            </a:xfrm>
          </p:grpSpPr>
          <p:sp>
            <p:nvSpPr>
              <p:cNvPr id="3107"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8"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9"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0"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68"/>
            <p:cNvGrpSpPr>
              <a:grpSpLocks/>
            </p:cNvGrpSpPr>
            <p:nvPr/>
          </p:nvGrpSpPr>
          <p:grpSpPr bwMode="auto">
            <a:xfrm>
              <a:off x="12552504" y="6103513"/>
              <a:ext cx="986752" cy="182532"/>
              <a:chOff x="5893" y="3884"/>
              <a:chExt cx="466" cy="115"/>
            </a:xfrm>
          </p:grpSpPr>
          <p:sp>
            <p:nvSpPr>
              <p:cNvPr id="3103"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4"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5"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6"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73"/>
            <p:cNvGrpSpPr>
              <a:grpSpLocks/>
            </p:cNvGrpSpPr>
            <p:nvPr/>
          </p:nvGrpSpPr>
          <p:grpSpPr bwMode="auto">
            <a:xfrm>
              <a:off x="12552504" y="6328901"/>
              <a:ext cx="986752" cy="182532"/>
              <a:chOff x="5893" y="4026"/>
              <a:chExt cx="466" cy="115"/>
            </a:xfrm>
          </p:grpSpPr>
          <p:sp>
            <p:nvSpPr>
              <p:cNvPr id="3099"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0"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1"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2"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78"/>
            <p:cNvGrpSpPr>
              <a:grpSpLocks/>
            </p:cNvGrpSpPr>
            <p:nvPr/>
          </p:nvGrpSpPr>
          <p:grpSpPr bwMode="auto">
            <a:xfrm>
              <a:off x="12552504" y="6552703"/>
              <a:ext cx="986752" cy="182532"/>
              <a:chOff x="5893" y="4167"/>
              <a:chExt cx="466" cy="115"/>
            </a:xfrm>
          </p:grpSpPr>
          <p:sp>
            <p:nvSpPr>
              <p:cNvPr id="3095"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6"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7"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8"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3079" name="Rectangle 83"/>
          <p:cNvSpPr>
            <a:spLocks noChangeArrowheads="1"/>
          </p:cNvSpPr>
          <p:nvPr/>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3080" name="Rectangle 84"/>
          <p:cNvSpPr>
            <a:spLocks noChangeArrowheads="1"/>
          </p:cNvSpPr>
          <p:nvPr/>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
        <p:nvSpPr>
          <p:cNvPr id="77" name="副标题 2"/>
          <p:cNvSpPr txBox="1">
            <a:spLocks/>
          </p:cNvSpPr>
          <p:nvPr userDrawn="1"/>
        </p:nvSpPr>
        <p:spPr bwMode="auto">
          <a:xfrm>
            <a:off x="3664323" y="6328625"/>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200" b="0" dirty="0">
                <a:solidFill>
                  <a:srgbClr val="FFFFFF">
                    <a:lumMod val="50000"/>
                  </a:srgbClr>
                </a:solidFill>
                <a:latin typeface="微软雅黑" panose="020B0503020204020204" pitchFamily="34" charset="-122"/>
                <a:ea typeface="微软雅黑" panose="020B0503020204020204" pitchFamily="34" charset="-122"/>
              </a:rPr>
              <a:t>ZOMI.</a:t>
            </a:r>
            <a:r>
              <a:rPr lang="zh-CN" altLang="en-US" sz="1200"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200" b="0" dirty="0">
                <a:solidFill>
                  <a:srgbClr val="FFFFFF">
                    <a:lumMod val="50000"/>
                  </a:srgbClr>
                </a:solidFill>
                <a:latin typeface="微软雅黑" panose="020B0503020204020204" pitchFamily="34" charset="-122"/>
                <a:ea typeface="微软雅黑" panose="020B0503020204020204" pitchFamily="34" charset="-122"/>
              </a:rPr>
              <a:t>Ascend</a:t>
            </a:r>
          </a:p>
        </p:txBody>
      </p:sp>
      <p:pic>
        <p:nvPicPr>
          <p:cNvPr id="1026" name="Picture 2"/>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143395" y="6296150"/>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0" name="副标题 2">
            <a:extLst>
              <a:ext uri="{FF2B5EF4-FFF2-40B4-BE49-F238E27FC236}">
                <a16:creationId xmlns:a16="http://schemas.microsoft.com/office/drawing/2014/main" id="{A634CC0A-DFBC-A14F-BE2B-B5B3D2F6625A}"/>
              </a:ext>
            </a:extLst>
          </p:cNvPr>
          <p:cNvSpPr txBox="1">
            <a:spLocks/>
          </p:cNvSpPr>
          <p:nvPr userDrawn="1"/>
        </p:nvSpPr>
        <p:spPr bwMode="auto">
          <a:xfrm>
            <a:off x="9939205" y="6328625"/>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200"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200" b="0" dirty="0">
              <a:solidFill>
                <a:schemeClr val="bg1">
                  <a:lumMod val="65000"/>
                </a:schemeClr>
              </a:solidFill>
              <a:latin typeface="+mj-ea"/>
              <a:ea typeface="+mj-ea"/>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889"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8" name="矩形 77"/>
          <p:cNvSpPr/>
          <p:nvPr userDrawn="1"/>
        </p:nvSpPr>
        <p:spPr bwMode="auto">
          <a:xfrm>
            <a:off x="-33880" y="4752404"/>
            <a:ext cx="12230643" cy="2842586"/>
          </a:xfrm>
          <a:prstGeom prst="rect">
            <a:avLst/>
          </a:prstGeom>
          <a:blipFill dpi="0" rotWithShape="1">
            <a:blip r:embed="rId7"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7" name="副标题 2"/>
          <p:cNvSpPr txBox="1">
            <a:spLocks/>
          </p:cNvSpPr>
          <p:nvPr userDrawn="1"/>
        </p:nvSpPr>
        <p:spPr bwMode="auto">
          <a:xfrm>
            <a:off x="3664323" y="6309320"/>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200" b="0" dirty="0">
                <a:solidFill>
                  <a:srgbClr val="FFFFFF">
                    <a:lumMod val="50000"/>
                  </a:srgbClr>
                </a:solidFill>
                <a:latin typeface="Futura Medium" panose="020B0602020204020303" pitchFamily="34" charset="-79"/>
                <a:ea typeface="微软雅黑" panose="020B0503020204020204" pitchFamily="34" charset="-122"/>
                <a:cs typeface="Futura Medium" panose="020B0602020204020303" pitchFamily="34" charset="-79"/>
              </a:rPr>
              <a:t>Ascend</a:t>
            </a:r>
            <a:r>
              <a:rPr lang="zh-CN" altLang="en-US" sz="1200" b="0" dirty="0">
                <a:solidFill>
                  <a:srgbClr val="FFFFFF">
                    <a:lumMod val="50000"/>
                  </a:srgbClr>
                </a:solidFill>
                <a:latin typeface="Futura Medium" panose="020B0602020204020303" pitchFamily="34" charset="-79"/>
                <a:ea typeface="微软雅黑" panose="020B0503020204020204" pitchFamily="34" charset="-122"/>
                <a:cs typeface="Futura Medium" panose="020B0602020204020303" pitchFamily="34" charset="-79"/>
              </a:rPr>
              <a:t> </a:t>
            </a:r>
            <a:r>
              <a:rPr lang="en-US" altLang="zh-CN" sz="1200" b="0" dirty="0">
                <a:solidFill>
                  <a:srgbClr val="FFFFFF">
                    <a:lumMod val="50000"/>
                  </a:srgbClr>
                </a:solidFill>
                <a:latin typeface="Futura Medium" panose="020B0602020204020303" pitchFamily="34" charset="-79"/>
                <a:ea typeface="微软雅黑" panose="020B0503020204020204" pitchFamily="34" charset="-122"/>
                <a:cs typeface="Futura Medium" panose="020B0602020204020303" pitchFamily="34" charset="-79"/>
              </a:rPr>
              <a:t>--</a:t>
            </a:r>
            <a:r>
              <a:rPr lang="zh-CN" altLang="en-US" sz="1200" b="0" dirty="0">
                <a:solidFill>
                  <a:srgbClr val="FFFFFF">
                    <a:lumMod val="50000"/>
                  </a:srgbClr>
                </a:solidFill>
                <a:latin typeface="Futura Medium" panose="020B0602020204020303" pitchFamily="34" charset="-79"/>
                <a:ea typeface="微软雅黑" panose="020B0503020204020204" pitchFamily="34" charset="-122"/>
                <a:cs typeface="Futura Medium" panose="020B0602020204020303" pitchFamily="34" charset="-79"/>
              </a:rPr>
              <a:t> </a:t>
            </a:r>
            <a:r>
              <a:rPr lang="en-US" altLang="zh-CN" sz="1200" b="0" dirty="0">
                <a:solidFill>
                  <a:srgbClr val="FFFFFF">
                    <a:lumMod val="50000"/>
                  </a:srgbClr>
                </a:solidFill>
                <a:latin typeface="Futura Medium" panose="020B0602020204020303" pitchFamily="34" charset="-79"/>
                <a:ea typeface="微软雅黑" panose="020B0503020204020204" pitchFamily="34" charset="-122"/>
                <a:cs typeface="Futura Medium" panose="020B0602020204020303" pitchFamily="34" charset="-79"/>
              </a:rPr>
              <a:t>ZOMI</a:t>
            </a:r>
          </a:p>
        </p:txBody>
      </p:sp>
      <p:pic>
        <p:nvPicPr>
          <p:cNvPr id="1026" name="Picture 2"/>
          <p:cNvPicPr>
            <a:picLocks noChangeAspect="1" noChangeArrowheads="1"/>
          </p:cNvPicPr>
          <p:nvPr userDrawn="1"/>
        </p:nvPicPr>
        <p:blipFill>
          <a:blip r:embed="rId8" cstate="print">
            <a:extLst>
              <a:ext uri="{28A0092B-C50C-407E-A947-70E740481C1C}">
                <a14:useLocalDpi xmlns:a14="http://schemas.microsoft.com/office/drawing/2010/main"/>
              </a:ext>
            </a:extLst>
          </a:blip>
          <a:srcRect/>
          <a:stretch>
            <a:fillRect/>
          </a:stretch>
        </p:blipFill>
        <p:spPr bwMode="auto">
          <a:xfrm>
            <a:off x="143395" y="6237312"/>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4" name="Rectangle 5"/>
          <p:cNvSpPr>
            <a:spLocks noChangeArrowheads="1"/>
          </p:cNvSpPr>
          <p:nvPr userDrawn="1"/>
        </p:nvSpPr>
        <p:spPr bwMode="auto">
          <a:xfrm>
            <a:off x="8493235" y="6362118"/>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
        <p:nvSpPr>
          <p:cNvPr id="85" name="副标题 2">
            <a:extLst>
              <a:ext uri="{FF2B5EF4-FFF2-40B4-BE49-F238E27FC236}">
                <a16:creationId xmlns:a16="http://schemas.microsoft.com/office/drawing/2014/main" id="{9AB308A9-0BE9-714A-B697-9DA5E5382252}"/>
              </a:ext>
            </a:extLst>
          </p:cNvPr>
          <p:cNvSpPr txBox="1">
            <a:spLocks/>
          </p:cNvSpPr>
          <p:nvPr userDrawn="1"/>
        </p:nvSpPr>
        <p:spPr bwMode="auto">
          <a:xfrm>
            <a:off x="10098858" y="6309320"/>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200" b="0" dirty="0">
                <a:solidFill>
                  <a:schemeClr val="bg1">
                    <a:lumMod val="65000"/>
                  </a:schemeClr>
                </a:solidFill>
                <a:latin typeface="Futura Medium" panose="020B0602020204020303" pitchFamily="34" charset="-79"/>
                <a:ea typeface="+mj-ea"/>
                <a:cs typeface="Futura Medium" panose="020B0602020204020303" pitchFamily="34" charset="-79"/>
                <a:hlinkClick r:id="rId9">
                  <a:extLst>
                    <a:ext uri="{A12FA001-AC4F-418D-AE19-62706E023703}">
                      <ahyp:hlinkClr xmlns:ahyp="http://schemas.microsoft.com/office/drawing/2018/hyperlinkcolor" val="tx"/>
                    </a:ext>
                  </a:extLst>
                </a:hlinkClick>
              </a:rPr>
              <a:t>www.hiascend.com</a:t>
            </a:r>
            <a:endParaRPr lang="en-US" altLang="zh-CN" sz="1200" b="0" dirty="0">
              <a:solidFill>
                <a:schemeClr val="bg1">
                  <a:lumMod val="65000"/>
                </a:schemeClr>
              </a:solidFill>
              <a:latin typeface="Futura Medium" panose="020B0602020204020303" pitchFamily="34" charset="-79"/>
              <a:ea typeface="+mj-ea"/>
              <a:cs typeface="Futura Medium" panose="020B0602020204020303" pitchFamily="34" charset="-79"/>
            </a:endParaRPr>
          </a:p>
        </p:txBody>
      </p:sp>
      <p:sp>
        <p:nvSpPr>
          <p:cNvPr id="76" name="Rectangle 15">
            <a:extLst>
              <a:ext uri="{FF2B5EF4-FFF2-40B4-BE49-F238E27FC236}">
                <a16:creationId xmlns:a16="http://schemas.microsoft.com/office/drawing/2014/main" id="{5F0D27D0-6BBA-6040-99DD-9D74A376C229}"/>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79" name="组合 78">
            <a:extLst>
              <a:ext uri="{FF2B5EF4-FFF2-40B4-BE49-F238E27FC236}">
                <a16:creationId xmlns:a16="http://schemas.microsoft.com/office/drawing/2014/main" id="{0AEBE44D-B240-1047-8AE1-2A41842C9EF5}"/>
              </a:ext>
            </a:extLst>
          </p:cNvPr>
          <p:cNvGrpSpPr/>
          <p:nvPr userDrawn="1"/>
        </p:nvGrpSpPr>
        <p:grpSpPr>
          <a:xfrm>
            <a:off x="12438524" y="3358802"/>
            <a:ext cx="1214711" cy="3499198"/>
            <a:chOff x="12438524" y="3358802"/>
            <a:chExt cx="1214711" cy="3499198"/>
          </a:xfrm>
        </p:grpSpPr>
        <p:sp>
          <p:nvSpPr>
            <p:cNvPr id="80" name="矩形 79">
              <a:extLst>
                <a:ext uri="{FF2B5EF4-FFF2-40B4-BE49-F238E27FC236}">
                  <a16:creationId xmlns:a16="http://schemas.microsoft.com/office/drawing/2014/main" id="{6E75B5C4-174B-534E-99A7-4017609E4120}"/>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81" name="Group 18">
              <a:extLst>
                <a:ext uri="{FF2B5EF4-FFF2-40B4-BE49-F238E27FC236}">
                  <a16:creationId xmlns:a16="http://schemas.microsoft.com/office/drawing/2014/main" id="{FE94B37C-E1F1-684F-A002-9902065015EC}"/>
                </a:ext>
              </a:extLst>
            </p:cNvPr>
            <p:cNvGrpSpPr>
              <a:grpSpLocks/>
            </p:cNvGrpSpPr>
            <p:nvPr/>
          </p:nvGrpSpPr>
          <p:grpSpPr bwMode="auto">
            <a:xfrm>
              <a:off x="12552504" y="3727418"/>
              <a:ext cx="986752" cy="182532"/>
              <a:chOff x="5893" y="2387"/>
              <a:chExt cx="466" cy="115"/>
            </a:xfrm>
          </p:grpSpPr>
          <p:sp>
            <p:nvSpPr>
              <p:cNvPr id="144" name="Rectangle 19">
                <a:extLst>
                  <a:ext uri="{FF2B5EF4-FFF2-40B4-BE49-F238E27FC236}">
                    <a16:creationId xmlns:a16="http://schemas.microsoft.com/office/drawing/2014/main" id="{78A268BC-D3D4-3945-9984-290E632840EC}"/>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5" name="Rectangle 20">
                <a:extLst>
                  <a:ext uri="{FF2B5EF4-FFF2-40B4-BE49-F238E27FC236}">
                    <a16:creationId xmlns:a16="http://schemas.microsoft.com/office/drawing/2014/main" id="{A6090A13-C83C-2847-86D3-8ED00CE6F313}"/>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6" name="Rectangle 21">
                <a:extLst>
                  <a:ext uri="{FF2B5EF4-FFF2-40B4-BE49-F238E27FC236}">
                    <a16:creationId xmlns:a16="http://schemas.microsoft.com/office/drawing/2014/main" id="{A401A15C-7868-8E42-B649-7E8F610AE968}"/>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7" name="Rectangle 22">
                <a:extLst>
                  <a:ext uri="{FF2B5EF4-FFF2-40B4-BE49-F238E27FC236}">
                    <a16:creationId xmlns:a16="http://schemas.microsoft.com/office/drawing/2014/main" id="{2DE2C758-6DAB-3E49-974C-22059EDB5ED0}"/>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2" name="Group 23">
              <a:extLst>
                <a:ext uri="{FF2B5EF4-FFF2-40B4-BE49-F238E27FC236}">
                  <a16:creationId xmlns:a16="http://schemas.microsoft.com/office/drawing/2014/main" id="{AF280DAB-266C-9144-86E2-144461CD1043}"/>
                </a:ext>
              </a:extLst>
            </p:cNvPr>
            <p:cNvGrpSpPr>
              <a:grpSpLocks/>
            </p:cNvGrpSpPr>
            <p:nvPr/>
          </p:nvGrpSpPr>
          <p:grpSpPr bwMode="auto">
            <a:xfrm>
              <a:off x="12552504" y="3943282"/>
              <a:ext cx="986752" cy="182532"/>
              <a:chOff x="5893" y="2523"/>
              <a:chExt cx="466" cy="115"/>
            </a:xfrm>
          </p:grpSpPr>
          <p:sp>
            <p:nvSpPr>
              <p:cNvPr id="140" name="Rectangle 24">
                <a:extLst>
                  <a:ext uri="{FF2B5EF4-FFF2-40B4-BE49-F238E27FC236}">
                    <a16:creationId xmlns:a16="http://schemas.microsoft.com/office/drawing/2014/main" id="{F7077ABD-F234-3B45-BD19-97A98A850EF3}"/>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1" name="Rectangle 25">
                <a:extLst>
                  <a:ext uri="{FF2B5EF4-FFF2-40B4-BE49-F238E27FC236}">
                    <a16:creationId xmlns:a16="http://schemas.microsoft.com/office/drawing/2014/main" id="{734082A6-194A-3F41-9F1E-41DF51B5490E}"/>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2" name="Rectangle 26">
                <a:extLst>
                  <a:ext uri="{FF2B5EF4-FFF2-40B4-BE49-F238E27FC236}">
                    <a16:creationId xmlns:a16="http://schemas.microsoft.com/office/drawing/2014/main" id="{1D77F031-CF25-AE42-8E19-E5EF69D08D5D}"/>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3" name="Rectangle 27">
                <a:extLst>
                  <a:ext uri="{FF2B5EF4-FFF2-40B4-BE49-F238E27FC236}">
                    <a16:creationId xmlns:a16="http://schemas.microsoft.com/office/drawing/2014/main" id="{7BE49B44-4D10-8F48-8220-01AC6743283B}"/>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3" name="Group 28">
              <a:extLst>
                <a:ext uri="{FF2B5EF4-FFF2-40B4-BE49-F238E27FC236}">
                  <a16:creationId xmlns:a16="http://schemas.microsoft.com/office/drawing/2014/main" id="{F016FB11-1E0A-8540-9C0C-E06F13CA097E}"/>
                </a:ext>
              </a:extLst>
            </p:cNvPr>
            <p:cNvGrpSpPr>
              <a:grpSpLocks/>
            </p:cNvGrpSpPr>
            <p:nvPr/>
          </p:nvGrpSpPr>
          <p:grpSpPr bwMode="auto">
            <a:xfrm>
              <a:off x="12552504" y="4159146"/>
              <a:ext cx="986752" cy="182532"/>
              <a:chOff x="5893" y="2659"/>
              <a:chExt cx="466" cy="115"/>
            </a:xfrm>
          </p:grpSpPr>
          <p:sp>
            <p:nvSpPr>
              <p:cNvPr id="136" name="Rectangle 29">
                <a:extLst>
                  <a:ext uri="{FF2B5EF4-FFF2-40B4-BE49-F238E27FC236}">
                    <a16:creationId xmlns:a16="http://schemas.microsoft.com/office/drawing/2014/main" id="{98C97CFF-95B2-3E4D-A057-C8EEE453DE76}"/>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7" name="Rectangle 30">
                <a:extLst>
                  <a:ext uri="{FF2B5EF4-FFF2-40B4-BE49-F238E27FC236}">
                    <a16:creationId xmlns:a16="http://schemas.microsoft.com/office/drawing/2014/main" id="{7DC45F03-85BB-C94A-9F19-93E79FC99651}"/>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8" name="Rectangle 31">
                <a:extLst>
                  <a:ext uri="{FF2B5EF4-FFF2-40B4-BE49-F238E27FC236}">
                    <a16:creationId xmlns:a16="http://schemas.microsoft.com/office/drawing/2014/main" id="{DE803727-D384-D74F-836D-06462F48EA17}"/>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9" name="Rectangle 32">
                <a:extLst>
                  <a:ext uri="{FF2B5EF4-FFF2-40B4-BE49-F238E27FC236}">
                    <a16:creationId xmlns:a16="http://schemas.microsoft.com/office/drawing/2014/main" id="{DC9DA388-B05C-BB46-B940-37E62937197B}"/>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6" name="Group 33">
              <a:extLst>
                <a:ext uri="{FF2B5EF4-FFF2-40B4-BE49-F238E27FC236}">
                  <a16:creationId xmlns:a16="http://schemas.microsoft.com/office/drawing/2014/main" id="{80516E18-79C1-BF46-A829-59DDDE7B190A}"/>
                </a:ext>
              </a:extLst>
            </p:cNvPr>
            <p:cNvGrpSpPr>
              <a:grpSpLocks/>
            </p:cNvGrpSpPr>
            <p:nvPr/>
          </p:nvGrpSpPr>
          <p:grpSpPr bwMode="auto">
            <a:xfrm>
              <a:off x="12552504" y="3511551"/>
              <a:ext cx="986752" cy="188882"/>
              <a:chOff x="5893" y="2251"/>
              <a:chExt cx="466" cy="119"/>
            </a:xfrm>
          </p:grpSpPr>
          <p:sp>
            <p:nvSpPr>
              <p:cNvPr id="132" name="Rectangle 34">
                <a:extLst>
                  <a:ext uri="{FF2B5EF4-FFF2-40B4-BE49-F238E27FC236}">
                    <a16:creationId xmlns:a16="http://schemas.microsoft.com/office/drawing/2014/main" id="{FD73BA44-330D-2F42-9839-CD27228C6348}"/>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3" name="Rectangle 35">
                <a:extLst>
                  <a:ext uri="{FF2B5EF4-FFF2-40B4-BE49-F238E27FC236}">
                    <a16:creationId xmlns:a16="http://schemas.microsoft.com/office/drawing/2014/main" id="{5016EF6D-279F-B340-9667-A8AE1DFA942F}"/>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4" name="Rectangle 36">
                <a:extLst>
                  <a:ext uri="{FF2B5EF4-FFF2-40B4-BE49-F238E27FC236}">
                    <a16:creationId xmlns:a16="http://schemas.microsoft.com/office/drawing/2014/main" id="{17BD6F8D-671A-CB42-AC6D-5CB878B6D233}"/>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5" name="Rectangle 37">
                <a:extLst>
                  <a:ext uri="{FF2B5EF4-FFF2-40B4-BE49-F238E27FC236}">
                    <a16:creationId xmlns:a16="http://schemas.microsoft.com/office/drawing/2014/main" id="{80BFA420-341E-784D-97C1-CA4EB2DF99B1}"/>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7" name="Group 38">
              <a:extLst>
                <a:ext uri="{FF2B5EF4-FFF2-40B4-BE49-F238E27FC236}">
                  <a16:creationId xmlns:a16="http://schemas.microsoft.com/office/drawing/2014/main" id="{113C15F0-B8A3-D940-9BBC-DC87E5D377FF}"/>
                </a:ext>
              </a:extLst>
            </p:cNvPr>
            <p:cNvGrpSpPr>
              <a:grpSpLocks/>
            </p:cNvGrpSpPr>
            <p:nvPr/>
          </p:nvGrpSpPr>
          <p:grpSpPr bwMode="auto">
            <a:xfrm>
              <a:off x="12552504" y="4519449"/>
              <a:ext cx="986752" cy="182532"/>
              <a:chOff x="5893" y="2886"/>
              <a:chExt cx="466" cy="115"/>
            </a:xfrm>
          </p:grpSpPr>
          <p:sp>
            <p:nvSpPr>
              <p:cNvPr id="128" name="Rectangle 39">
                <a:extLst>
                  <a:ext uri="{FF2B5EF4-FFF2-40B4-BE49-F238E27FC236}">
                    <a16:creationId xmlns:a16="http://schemas.microsoft.com/office/drawing/2014/main" id="{0FCD2644-873C-364B-8794-FB5DDC55739B}"/>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9" name="Rectangle 40">
                <a:extLst>
                  <a:ext uri="{FF2B5EF4-FFF2-40B4-BE49-F238E27FC236}">
                    <a16:creationId xmlns:a16="http://schemas.microsoft.com/office/drawing/2014/main" id="{88E82062-E2D8-104E-877E-7299A202773B}"/>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0" name="Rectangle 41">
                <a:extLst>
                  <a:ext uri="{FF2B5EF4-FFF2-40B4-BE49-F238E27FC236}">
                    <a16:creationId xmlns:a16="http://schemas.microsoft.com/office/drawing/2014/main" id="{0B20ED13-C438-FC42-97AF-70FD93225E60}"/>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1" name="Rectangle 42">
                <a:extLst>
                  <a:ext uri="{FF2B5EF4-FFF2-40B4-BE49-F238E27FC236}">
                    <a16:creationId xmlns:a16="http://schemas.microsoft.com/office/drawing/2014/main" id="{B0CDA2D6-D44E-BB4A-81BA-60E9DD4C7F3E}"/>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8" name="Group 43">
              <a:extLst>
                <a:ext uri="{FF2B5EF4-FFF2-40B4-BE49-F238E27FC236}">
                  <a16:creationId xmlns:a16="http://schemas.microsoft.com/office/drawing/2014/main" id="{6C47AEC9-E44E-7A4E-96CF-B98299B5522A}"/>
                </a:ext>
              </a:extLst>
            </p:cNvPr>
            <p:cNvGrpSpPr>
              <a:grpSpLocks/>
            </p:cNvGrpSpPr>
            <p:nvPr/>
          </p:nvGrpSpPr>
          <p:grpSpPr bwMode="auto">
            <a:xfrm>
              <a:off x="12552504" y="4735313"/>
              <a:ext cx="986752" cy="182532"/>
              <a:chOff x="5893" y="3022"/>
              <a:chExt cx="466" cy="115"/>
            </a:xfrm>
          </p:grpSpPr>
          <p:sp>
            <p:nvSpPr>
              <p:cNvPr id="124" name="Rectangle 44">
                <a:extLst>
                  <a:ext uri="{FF2B5EF4-FFF2-40B4-BE49-F238E27FC236}">
                    <a16:creationId xmlns:a16="http://schemas.microsoft.com/office/drawing/2014/main" id="{5704526A-72A0-6B4C-BD19-10E8D93A9D6B}"/>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5" name="Rectangle 45">
                <a:extLst>
                  <a:ext uri="{FF2B5EF4-FFF2-40B4-BE49-F238E27FC236}">
                    <a16:creationId xmlns:a16="http://schemas.microsoft.com/office/drawing/2014/main" id="{55D7F1F7-3CF2-2D49-B1D8-A9131DD958C8}"/>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6" name="Rectangle 46">
                <a:extLst>
                  <a:ext uri="{FF2B5EF4-FFF2-40B4-BE49-F238E27FC236}">
                    <a16:creationId xmlns:a16="http://schemas.microsoft.com/office/drawing/2014/main" id="{5536878C-9A77-8E43-AA67-8512E44B7B8D}"/>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7" name="Rectangle 47">
                <a:extLst>
                  <a:ext uri="{FF2B5EF4-FFF2-40B4-BE49-F238E27FC236}">
                    <a16:creationId xmlns:a16="http://schemas.microsoft.com/office/drawing/2014/main" id="{6C483BFD-776A-CE43-AF6B-FFE5F5D76D58}"/>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9" name="Group 48">
              <a:extLst>
                <a:ext uri="{FF2B5EF4-FFF2-40B4-BE49-F238E27FC236}">
                  <a16:creationId xmlns:a16="http://schemas.microsoft.com/office/drawing/2014/main" id="{A0F9180E-9F48-EE4D-9EA3-5586D4BDF6FB}"/>
                </a:ext>
              </a:extLst>
            </p:cNvPr>
            <p:cNvGrpSpPr>
              <a:grpSpLocks/>
            </p:cNvGrpSpPr>
            <p:nvPr/>
          </p:nvGrpSpPr>
          <p:grpSpPr bwMode="auto">
            <a:xfrm>
              <a:off x="12552504" y="4951179"/>
              <a:ext cx="986752" cy="182532"/>
              <a:chOff x="5893" y="3158"/>
              <a:chExt cx="466" cy="115"/>
            </a:xfrm>
          </p:grpSpPr>
          <p:sp>
            <p:nvSpPr>
              <p:cNvPr id="120" name="Rectangle 49">
                <a:extLst>
                  <a:ext uri="{FF2B5EF4-FFF2-40B4-BE49-F238E27FC236}">
                    <a16:creationId xmlns:a16="http://schemas.microsoft.com/office/drawing/2014/main" id="{7F8F9A75-C921-7341-9A23-DBDCDC1B2619}"/>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1" name="Rectangle 50">
                <a:extLst>
                  <a:ext uri="{FF2B5EF4-FFF2-40B4-BE49-F238E27FC236}">
                    <a16:creationId xmlns:a16="http://schemas.microsoft.com/office/drawing/2014/main" id="{AC226384-8DBE-9841-A45A-F2CB694FDF41}"/>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2" name="Rectangle 51">
                <a:extLst>
                  <a:ext uri="{FF2B5EF4-FFF2-40B4-BE49-F238E27FC236}">
                    <a16:creationId xmlns:a16="http://schemas.microsoft.com/office/drawing/2014/main" id="{5A85650A-E4C5-074F-9137-CABFBA2B769F}"/>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3" name="Rectangle 52">
                <a:extLst>
                  <a:ext uri="{FF2B5EF4-FFF2-40B4-BE49-F238E27FC236}">
                    <a16:creationId xmlns:a16="http://schemas.microsoft.com/office/drawing/2014/main" id="{928A1787-A3CC-2D4C-B5DE-20C2DD1907B5}"/>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0" name="Group 53">
              <a:extLst>
                <a:ext uri="{FF2B5EF4-FFF2-40B4-BE49-F238E27FC236}">
                  <a16:creationId xmlns:a16="http://schemas.microsoft.com/office/drawing/2014/main" id="{96D554F2-B1AA-3547-ACAE-FD72B57528B5}"/>
                </a:ext>
              </a:extLst>
            </p:cNvPr>
            <p:cNvGrpSpPr>
              <a:grpSpLocks/>
            </p:cNvGrpSpPr>
            <p:nvPr/>
          </p:nvGrpSpPr>
          <p:grpSpPr bwMode="auto">
            <a:xfrm>
              <a:off x="12552504" y="5311482"/>
              <a:ext cx="986752" cy="182532"/>
              <a:chOff x="5893" y="3385"/>
              <a:chExt cx="466" cy="115"/>
            </a:xfrm>
          </p:grpSpPr>
          <p:sp>
            <p:nvSpPr>
              <p:cNvPr id="116" name="Rectangle 54">
                <a:extLst>
                  <a:ext uri="{FF2B5EF4-FFF2-40B4-BE49-F238E27FC236}">
                    <a16:creationId xmlns:a16="http://schemas.microsoft.com/office/drawing/2014/main" id="{707F084C-E82D-9041-A45E-F937AF2D9DDD}"/>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7" name="Rectangle 55">
                <a:extLst>
                  <a:ext uri="{FF2B5EF4-FFF2-40B4-BE49-F238E27FC236}">
                    <a16:creationId xmlns:a16="http://schemas.microsoft.com/office/drawing/2014/main" id="{D9FBABE9-27E1-A745-963F-053AD32BCDCF}"/>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8" name="Rectangle 56">
                <a:extLst>
                  <a:ext uri="{FF2B5EF4-FFF2-40B4-BE49-F238E27FC236}">
                    <a16:creationId xmlns:a16="http://schemas.microsoft.com/office/drawing/2014/main" id="{580DACF8-D4A8-5F4A-ABDB-900AB4166CBA}"/>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9" name="Rectangle 57">
                <a:extLst>
                  <a:ext uri="{FF2B5EF4-FFF2-40B4-BE49-F238E27FC236}">
                    <a16:creationId xmlns:a16="http://schemas.microsoft.com/office/drawing/2014/main" id="{7FD63E0A-1859-FE45-8460-39EFEC15E202}"/>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1" name="Group 58">
              <a:extLst>
                <a:ext uri="{FF2B5EF4-FFF2-40B4-BE49-F238E27FC236}">
                  <a16:creationId xmlns:a16="http://schemas.microsoft.com/office/drawing/2014/main" id="{D28003DF-D49D-264C-A28B-05E6B32D7295}"/>
                </a:ext>
              </a:extLst>
            </p:cNvPr>
            <p:cNvGrpSpPr>
              <a:grpSpLocks/>
            </p:cNvGrpSpPr>
            <p:nvPr/>
          </p:nvGrpSpPr>
          <p:grpSpPr bwMode="auto">
            <a:xfrm>
              <a:off x="12552504" y="5527346"/>
              <a:ext cx="986752" cy="182532"/>
              <a:chOff x="5893" y="3521"/>
              <a:chExt cx="466" cy="115"/>
            </a:xfrm>
          </p:grpSpPr>
          <p:sp>
            <p:nvSpPr>
              <p:cNvPr id="112" name="Rectangle 59">
                <a:extLst>
                  <a:ext uri="{FF2B5EF4-FFF2-40B4-BE49-F238E27FC236}">
                    <a16:creationId xmlns:a16="http://schemas.microsoft.com/office/drawing/2014/main" id="{9603B163-0D54-1947-84A8-DE77D43847A1}"/>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3" name="Rectangle 60">
                <a:extLst>
                  <a:ext uri="{FF2B5EF4-FFF2-40B4-BE49-F238E27FC236}">
                    <a16:creationId xmlns:a16="http://schemas.microsoft.com/office/drawing/2014/main" id="{579289F7-49B1-6F48-872D-CA98C954701B}"/>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4" name="Rectangle 61">
                <a:extLst>
                  <a:ext uri="{FF2B5EF4-FFF2-40B4-BE49-F238E27FC236}">
                    <a16:creationId xmlns:a16="http://schemas.microsoft.com/office/drawing/2014/main" id="{69A2D88C-BED9-2249-9ED9-49DF387ACB08}"/>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5" name="Rectangle 62">
                <a:extLst>
                  <a:ext uri="{FF2B5EF4-FFF2-40B4-BE49-F238E27FC236}">
                    <a16:creationId xmlns:a16="http://schemas.microsoft.com/office/drawing/2014/main" id="{F72FAEB2-9671-5448-9477-0C0AF673F69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2" name="Group 63">
              <a:extLst>
                <a:ext uri="{FF2B5EF4-FFF2-40B4-BE49-F238E27FC236}">
                  <a16:creationId xmlns:a16="http://schemas.microsoft.com/office/drawing/2014/main" id="{DA96FCC8-5FE9-D144-AB36-A42DD32D2D6D}"/>
                </a:ext>
              </a:extLst>
            </p:cNvPr>
            <p:cNvGrpSpPr>
              <a:grpSpLocks/>
            </p:cNvGrpSpPr>
            <p:nvPr/>
          </p:nvGrpSpPr>
          <p:grpSpPr bwMode="auto">
            <a:xfrm>
              <a:off x="12552504" y="5743210"/>
              <a:ext cx="986752" cy="182532"/>
              <a:chOff x="5893" y="3657"/>
              <a:chExt cx="466" cy="115"/>
            </a:xfrm>
          </p:grpSpPr>
          <p:sp>
            <p:nvSpPr>
              <p:cNvPr id="108" name="Rectangle 64">
                <a:extLst>
                  <a:ext uri="{FF2B5EF4-FFF2-40B4-BE49-F238E27FC236}">
                    <a16:creationId xmlns:a16="http://schemas.microsoft.com/office/drawing/2014/main" id="{6207FB59-1231-0C4A-874C-33971902B237}"/>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9" name="Rectangle 65">
                <a:extLst>
                  <a:ext uri="{FF2B5EF4-FFF2-40B4-BE49-F238E27FC236}">
                    <a16:creationId xmlns:a16="http://schemas.microsoft.com/office/drawing/2014/main" id="{F649D630-7F44-FE45-BEF5-65314D8990A9}"/>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0" name="Rectangle 66">
                <a:extLst>
                  <a:ext uri="{FF2B5EF4-FFF2-40B4-BE49-F238E27FC236}">
                    <a16:creationId xmlns:a16="http://schemas.microsoft.com/office/drawing/2014/main" id="{81E212F1-1508-0F42-978E-28F2E5457546}"/>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1" name="Rectangle 67">
                <a:extLst>
                  <a:ext uri="{FF2B5EF4-FFF2-40B4-BE49-F238E27FC236}">
                    <a16:creationId xmlns:a16="http://schemas.microsoft.com/office/drawing/2014/main" id="{3D5C9D94-34F2-B54F-BE78-5F1FDA58A459}"/>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3" name="Group 68">
              <a:extLst>
                <a:ext uri="{FF2B5EF4-FFF2-40B4-BE49-F238E27FC236}">
                  <a16:creationId xmlns:a16="http://schemas.microsoft.com/office/drawing/2014/main" id="{BD32AFAC-D574-234A-870B-701C55C3C04E}"/>
                </a:ext>
              </a:extLst>
            </p:cNvPr>
            <p:cNvGrpSpPr>
              <a:grpSpLocks/>
            </p:cNvGrpSpPr>
            <p:nvPr/>
          </p:nvGrpSpPr>
          <p:grpSpPr bwMode="auto">
            <a:xfrm>
              <a:off x="12552504" y="6103513"/>
              <a:ext cx="986752" cy="182532"/>
              <a:chOff x="5893" y="3884"/>
              <a:chExt cx="466" cy="115"/>
            </a:xfrm>
          </p:grpSpPr>
          <p:sp>
            <p:nvSpPr>
              <p:cNvPr id="104" name="Rectangle 69">
                <a:extLst>
                  <a:ext uri="{FF2B5EF4-FFF2-40B4-BE49-F238E27FC236}">
                    <a16:creationId xmlns:a16="http://schemas.microsoft.com/office/drawing/2014/main" id="{93A97BBA-F2D2-6045-A80B-34D728F57FB8}"/>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5" name="Rectangle 70">
                <a:extLst>
                  <a:ext uri="{FF2B5EF4-FFF2-40B4-BE49-F238E27FC236}">
                    <a16:creationId xmlns:a16="http://schemas.microsoft.com/office/drawing/2014/main" id="{69D6D1F7-1AD4-6A4B-A6CF-1E2368DA68FC}"/>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6" name="Rectangle 71">
                <a:extLst>
                  <a:ext uri="{FF2B5EF4-FFF2-40B4-BE49-F238E27FC236}">
                    <a16:creationId xmlns:a16="http://schemas.microsoft.com/office/drawing/2014/main" id="{F7DA91D9-CD56-974F-A170-E6F501358174}"/>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7" name="Rectangle 72">
                <a:extLst>
                  <a:ext uri="{FF2B5EF4-FFF2-40B4-BE49-F238E27FC236}">
                    <a16:creationId xmlns:a16="http://schemas.microsoft.com/office/drawing/2014/main" id="{5CC3E513-AF85-DA42-A69F-8C02BF54AC58}"/>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4" name="Group 73">
              <a:extLst>
                <a:ext uri="{FF2B5EF4-FFF2-40B4-BE49-F238E27FC236}">
                  <a16:creationId xmlns:a16="http://schemas.microsoft.com/office/drawing/2014/main" id="{AF567667-F7BC-9248-A1C8-8A2251957F9E}"/>
                </a:ext>
              </a:extLst>
            </p:cNvPr>
            <p:cNvGrpSpPr>
              <a:grpSpLocks/>
            </p:cNvGrpSpPr>
            <p:nvPr/>
          </p:nvGrpSpPr>
          <p:grpSpPr bwMode="auto">
            <a:xfrm>
              <a:off x="12552504" y="6328901"/>
              <a:ext cx="986752" cy="182532"/>
              <a:chOff x="5893" y="4026"/>
              <a:chExt cx="466" cy="115"/>
            </a:xfrm>
          </p:grpSpPr>
          <p:sp>
            <p:nvSpPr>
              <p:cNvPr id="100" name="Rectangle 74">
                <a:extLst>
                  <a:ext uri="{FF2B5EF4-FFF2-40B4-BE49-F238E27FC236}">
                    <a16:creationId xmlns:a16="http://schemas.microsoft.com/office/drawing/2014/main" id="{FFA73BAB-564A-1748-85FA-7DD4850441E9}"/>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1" name="Rectangle 75">
                <a:extLst>
                  <a:ext uri="{FF2B5EF4-FFF2-40B4-BE49-F238E27FC236}">
                    <a16:creationId xmlns:a16="http://schemas.microsoft.com/office/drawing/2014/main" id="{64CCF173-4A8D-EF4B-8A72-B096FC19FFE1}"/>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2" name="Rectangle 76">
                <a:extLst>
                  <a:ext uri="{FF2B5EF4-FFF2-40B4-BE49-F238E27FC236}">
                    <a16:creationId xmlns:a16="http://schemas.microsoft.com/office/drawing/2014/main" id="{4BF27227-A166-384B-B8D1-B80A4EDAB603}"/>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3" name="Rectangle 77">
                <a:extLst>
                  <a:ext uri="{FF2B5EF4-FFF2-40B4-BE49-F238E27FC236}">
                    <a16:creationId xmlns:a16="http://schemas.microsoft.com/office/drawing/2014/main" id="{2846B208-84B8-264B-9543-DDE16F2558B6}"/>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5" name="Group 78">
              <a:extLst>
                <a:ext uri="{FF2B5EF4-FFF2-40B4-BE49-F238E27FC236}">
                  <a16:creationId xmlns:a16="http://schemas.microsoft.com/office/drawing/2014/main" id="{A6867BC2-B515-1044-A4DB-1CACF71026CE}"/>
                </a:ext>
              </a:extLst>
            </p:cNvPr>
            <p:cNvGrpSpPr>
              <a:grpSpLocks/>
            </p:cNvGrpSpPr>
            <p:nvPr/>
          </p:nvGrpSpPr>
          <p:grpSpPr bwMode="auto">
            <a:xfrm>
              <a:off x="12552504" y="6552703"/>
              <a:ext cx="986752" cy="182532"/>
              <a:chOff x="5893" y="4167"/>
              <a:chExt cx="466" cy="115"/>
            </a:xfrm>
          </p:grpSpPr>
          <p:sp>
            <p:nvSpPr>
              <p:cNvPr id="96" name="Rectangle 79">
                <a:extLst>
                  <a:ext uri="{FF2B5EF4-FFF2-40B4-BE49-F238E27FC236}">
                    <a16:creationId xmlns:a16="http://schemas.microsoft.com/office/drawing/2014/main" id="{74E04B94-468E-2248-9C3F-E63329CEF76D}"/>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7" name="Rectangle 80">
                <a:extLst>
                  <a:ext uri="{FF2B5EF4-FFF2-40B4-BE49-F238E27FC236}">
                    <a16:creationId xmlns:a16="http://schemas.microsoft.com/office/drawing/2014/main" id="{15876452-B116-F14F-9B61-38B9EB179743}"/>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8" name="Rectangle 81">
                <a:extLst>
                  <a:ext uri="{FF2B5EF4-FFF2-40B4-BE49-F238E27FC236}">
                    <a16:creationId xmlns:a16="http://schemas.microsoft.com/office/drawing/2014/main" id="{2371676A-90CD-3C4A-9BEE-A321FCCB39A1}"/>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9" name="Rectangle 82">
                <a:extLst>
                  <a:ext uri="{FF2B5EF4-FFF2-40B4-BE49-F238E27FC236}">
                    <a16:creationId xmlns:a16="http://schemas.microsoft.com/office/drawing/2014/main" id="{3FB2EBE4-59EF-5344-9150-C0AA244BC6AD}"/>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148" name="Rectangle 83">
            <a:extLst>
              <a:ext uri="{FF2B5EF4-FFF2-40B4-BE49-F238E27FC236}">
                <a16:creationId xmlns:a16="http://schemas.microsoft.com/office/drawing/2014/main" id="{6CB3F72E-2447-3C40-9100-B7FA6A0D2CFA}"/>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149" name="Rectangle 84">
            <a:extLst>
              <a:ext uri="{FF2B5EF4-FFF2-40B4-BE49-F238E27FC236}">
                <a16:creationId xmlns:a16="http://schemas.microsoft.com/office/drawing/2014/main" id="{86FC681E-D926-9240-8144-A807ABCB6707}"/>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914" r:id="rId1"/>
    <p:sldLayoutId id="2147483905" r:id="rId2"/>
    <p:sldLayoutId id="2147483920" r:id="rId3"/>
    <p:sldLayoutId id="2147483924" r:id="rId4"/>
    <p:sldLayoutId id="2147483904" r:id="rId5"/>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矩形 6"/>
          <p:cNvSpPr/>
          <p:nvPr userDrawn="1"/>
        </p:nvSpPr>
        <p:spPr bwMode="auto">
          <a:xfrm>
            <a:off x="0" y="0"/>
            <a:ext cx="12196763" cy="6858000"/>
          </a:xfrm>
          <a:prstGeom prst="rect">
            <a:avLst/>
          </a:prstGeom>
          <a:noFill/>
          <a:ln w="9525" cap="flat" cmpd="sng" algn="ctr">
            <a:noFill/>
            <a:prstDash val="solid"/>
            <a:round/>
            <a:headEnd type="none" w="med" len="med"/>
            <a:tailEnd type="none" w="med" len="med"/>
          </a:ln>
          <a:effectLst/>
        </p:spPr>
        <p:txBody>
          <a:bodyPr vert="horz" wrap="square" lIns="121882" tIns="60941" rIns="121882" bIns="60941" numCol="1" rtlCol="0" anchor="t" anchorCtr="0" compatLnSpc="1">
            <a:prstTxWarp prst="textNoShape">
              <a:avLst/>
            </a:prstTxWarp>
          </a:bodyPr>
          <a:lstStyle/>
          <a:p>
            <a:pPr defTabSz="914103">
              <a:buClr>
                <a:srgbClr val="CC9900"/>
              </a:buClr>
              <a:buFont typeface="Wingdings" pitchFamily="2" charset="2"/>
              <a:buChar char="n"/>
            </a:pPr>
            <a:endParaRPr lang="zh-CN" altLang="en-US" b="1">
              <a:solidFill>
                <a:srgbClr val="000000"/>
              </a:solidFill>
              <a:latin typeface="Arial" charset="0"/>
              <a:ea typeface="SimSun" pitchFamily="2" charset="-122"/>
            </a:endParaRPr>
          </a:p>
        </p:txBody>
      </p:sp>
      <p:sp>
        <p:nvSpPr>
          <p:cNvPr id="6" name="TextBox 2">
            <a:extLst>
              <a:ext uri="{FF2B5EF4-FFF2-40B4-BE49-F238E27FC236}">
                <a16:creationId xmlns:a16="http://schemas.microsoft.com/office/drawing/2014/main" id="{6785A3D6-1271-D247-9E96-1B376F4BE7BE}"/>
              </a:ext>
            </a:extLst>
          </p:cNvPr>
          <p:cNvSpPr txBox="1"/>
          <p:nvPr userDrawn="1"/>
        </p:nvSpPr>
        <p:spPr>
          <a:xfrm>
            <a:off x="683443" y="6469851"/>
            <a:ext cx="2858305"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200" dirty="0">
                <a:solidFill>
                  <a:schemeClr val="tx1"/>
                </a:solidFill>
                <a:latin typeface="Futura Medium" panose="020B0602020204020303" pitchFamily="34" charset="-79"/>
                <a:ea typeface="微软雅黑" panose="020B0503020204020204" pitchFamily="34" charset="-122"/>
                <a:cs typeface="Futura Medium" panose="020B0602020204020303" pitchFamily="34" charset="-79"/>
              </a:rPr>
              <a:t>Huawei Confidential.</a:t>
            </a:r>
            <a:r>
              <a:rPr lang="en-US" sz="1200" baseline="0" dirty="0">
                <a:solidFill>
                  <a:schemeClr val="tx1"/>
                </a:solidFill>
                <a:latin typeface="Futura Medium" panose="020B0602020204020303" pitchFamily="34" charset="-79"/>
                <a:ea typeface="微软雅黑" panose="020B0503020204020204" pitchFamily="34" charset="-122"/>
                <a:cs typeface="Futura Medium" panose="020B0602020204020303" pitchFamily="34" charset="-79"/>
              </a:rPr>
              <a:t> </a:t>
            </a:r>
            <a:r>
              <a:rPr lang="en-US" altLang="zh-CN" sz="1200" dirty="0">
                <a:solidFill>
                  <a:schemeClr val="tx1"/>
                </a:solidFill>
                <a:latin typeface="Futura Medium" panose="020B0602020204020303" pitchFamily="34" charset="-79"/>
                <a:ea typeface="微软雅黑" panose="020B0503020204020204" pitchFamily="34" charset="-122"/>
                <a:cs typeface="Futura Medium" panose="020B0602020204020303" pitchFamily="34" charset="-79"/>
              </a:rPr>
              <a:t>Ascend</a:t>
            </a:r>
            <a:r>
              <a:rPr lang="zh-CN" altLang="en-US" sz="1200" dirty="0">
                <a:solidFill>
                  <a:schemeClr val="tx1"/>
                </a:solidFill>
                <a:latin typeface="Futura Medium" panose="020B0602020204020303" pitchFamily="34" charset="-79"/>
                <a:ea typeface="微软雅黑" panose="020B0503020204020204" pitchFamily="34" charset="-122"/>
                <a:cs typeface="Futura Medium" panose="020B0602020204020303" pitchFamily="34" charset="-79"/>
              </a:rPr>
              <a:t> </a:t>
            </a:r>
            <a:r>
              <a:rPr lang="en-US" altLang="zh-CN" sz="1200" dirty="0">
                <a:solidFill>
                  <a:schemeClr val="tx1"/>
                </a:solidFill>
                <a:latin typeface="Futura Medium" panose="020B0602020204020303" pitchFamily="34" charset="-79"/>
                <a:ea typeface="微软雅黑" panose="020B0503020204020204" pitchFamily="34" charset="-122"/>
                <a:cs typeface="Futura Medium" panose="020B0602020204020303" pitchFamily="34" charset="-79"/>
              </a:rPr>
              <a:t>--</a:t>
            </a:r>
            <a:r>
              <a:rPr lang="zh-CN" altLang="en-US" sz="1200" dirty="0">
                <a:solidFill>
                  <a:schemeClr val="tx1"/>
                </a:solidFill>
                <a:latin typeface="Futura Medium" panose="020B0602020204020303" pitchFamily="34" charset="-79"/>
                <a:ea typeface="微软雅黑" panose="020B0503020204020204" pitchFamily="34" charset="-122"/>
                <a:cs typeface="Futura Medium" panose="020B0602020204020303" pitchFamily="34" charset="-79"/>
              </a:rPr>
              <a:t> </a:t>
            </a:r>
            <a:r>
              <a:rPr lang="en-US" altLang="zh-CN" sz="1200" dirty="0">
                <a:solidFill>
                  <a:schemeClr val="tx1"/>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200" dirty="0">
              <a:solidFill>
                <a:schemeClr val="tx1"/>
              </a:solidFill>
              <a:latin typeface="Futura Medium" panose="020B0602020204020303" pitchFamily="34" charset="-79"/>
              <a:ea typeface="微软雅黑" panose="020B0503020204020204" pitchFamily="34" charset="-122"/>
              <a:cs typeface="Futura Medium" panose="020B0602020204020303" pitchFamily="34" charset="-79"/>
            </a:endParaRPr>
          </a:p>
        </p:txBody>
      </p:sp>
      <p:sp>
        <p:nvSpPr>
          <p:cNvPr id="8" name="TextBox 3">
            <a:extLst>
              <a:ext uri="{FF2B5EF4-FFF2-40B4-BE49-F238E27FC236}">
                <a16:creationId xmlns:a16="http://schemas.microsoft.com/office/drawing/2014/main" id="{EABEE2EE-BF4D-7A4A-B3C6-9E47668CCD98}"/>
              </a:ext>
            </a:extLst>
          </p:cNvPr>
          <p:cNvSpPr txBox="1"/>
          <p:nvPr userDrawn="1"/>
        </p:nvSpPr>
        <p:spPr>
          <a:xfrm>
            <a:off x="409749" y="6542628"/>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rgbClr val="1D1D1B"/>
                </a:solidFill>
                <a:latin typeface="Arial" panose="020B0604020202020204" pitchFamily="34" charset="0"/>
                <a:ea typeface="华文细黑" pitchFamily="2" charset="-122"/>
                <a:cs typeface="Arial" panose="020B0604020202020204" pitchFamily="34" charset="0"/>
              </a:rPr>
              <a:pPr defTabSz="890204" fontAlgn="auto">
                <a:spcBef>
                  <a:spcPts val="0"/>
                </a:spcBef>
                <a:spcAft>
                  <a:spcPts val="0"/>
                </a:spcAft>
                <a:defRPr/>
              </a:pPr>
              <a:t>‹#›</a:t>
            </a:fld>
            <a:endParaRPr lang="en-US" sz="974" dirty="0">
              <a:solidFill>
                <a:srgbClr val="1D1D1B"/>
              </a:solidFill>
              <a:latin typeface="Arial" panose="020B0604020202020204" pitchFamily="34" charset="0"/>
              <a:ea typeface="华文细黑" pitchFamily="2" charset="-122"/>
              <a:cs typeface="Arial" panose="020B0604020202020204" pitchFamily="34" charset="0"/>
            </a:endParaRPr>
          </a:p>
        </p:txBody>
      </p:sp>
      <p:sp>
        <p:nvSpPr>
          <p:cNvPr id="12" name="副标题 2">
            <a:extLst>
              <a:ext uri="{FF2B5EF4-FFF2-40B4-BE49-F238E27FC236}">
                <a16:creationId xmlns:a16="http://schemas.microsoft.com/office/drawing/2014/main" id="{6AC1DEEA-44E7-5A4B-8BAC-917AAEA4F58B}"/>
              </a:ext>
            </a:extLst>
          </p:cNvPr>
          <p:cNvSpPr txBox="1">
            <a:spLocks/>
          </p:cNvSpPr>
          <p:nvPr userDrawn="1"/>
        </p:nvSpPr>
        <p:spPr bwMode="auto">
          <a:xfrm>
            <a:off x="10098858" y="6421793"/>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200" b="0" dirty="0">
                <a:solidFill>
                  <a:schemeClr val="bg1">
                    <a:lumMod val="65000"/>
                  </a:schemeClr>
                </a:solidFill>
                <a:latin typeface="Futura Medium" panose="020B0602020204020303" pitchFamily="34" charset="-79"/>
                <a:ea typeface="+mj-ea"/>
                <a:cs typeface="Futura Medium" panose="020B0602020204020303" pitchFamily="34" charset="-79"/>
                <a:hlinkClick r:id="rId5">
                  <a:extLst>
                    <a:ext uri="{A12FA001-AC4F-418D-AE19-62706E023703}">
                      <ahyp:hlinkClr xmlns:ahyp="http://schemas.microsoft.com/office/drawing/2018/hyperlinkcolor" val="tx"/>
                    </a:ext>
                  </a:extLst>
                </a:hlinkClick>
              </a:rPr>
              <a:t>www.hiascend.com</a:t>
            </a:r>
            <a:endParaRPr lang="en-US" altLang="zh-CN" sz="1200" b="0" dirty="0">
              <a:solidFill>
                <a:schemeClr val="bg1">
                  <a:lumMod val="65000"/>
                </a:schemeClr>
              </a:solidFill>
              <a:latin typeface="Futura Medium" panose="020B0602020204020303" pitchFamily="34" charset="-79"/>
              <a:ea typeface="+mj-ea"/>
              <a:cs typeface="Futura Medium" panose="020B0602020204020303" pitchFamily="34" charset="-79"/>
            </a:endParaRPr>
          </a:p>
        </p:txBody>
      </p:sp>
      <p:sp>
        <p:nvSpPr>
          <p:cNvPr id="9" name="Rectangle 15">
            <a:extLst>
              <a:ext uri="{FF2B5EF4-FFF2-40B4-BE49-F238E27FC236}">
                <a16:creationId xmlns:a16="http://schemas.microsoft.com/office/drawing/2014/main" id="{4466B2F1-46AF-6646-AB30-333E1D53BE90}"/>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0" name="组合 9">
            <a:extLst>
              <a:ext uri="{FF2B5EF4-FFF2-40B4-BE49-F238E27FC236}">
                <a16:creationId xmlns:a16="http://schemas.microsoft.com/office/drawing/2014/main" id="{2C311E83-0C3A-3C45-A028-88B37A431B9D}"/>
              </a:ext>
            </a:extLst>
          </p:cNvPr>
          <p:cNvGrpSpPr/>
          <p:nvPr userDrawn="1"/>
        </p:nvGrpSpPr>
        <p:grpSpPr>
          <a:xfrm>
            <a:off x="12438524" y="3358802"/>
            <a:ext cx="1214711" cy="3499198"/>
            <a:chOff x="12438524" y="3358802"/>
            <a:chExt cx="1214711" cy="3499198"/>
          </a:xfrm>
        </p:grpSpPr>
        <p:sp>
          <p:nvSpPr>
            <p:cNvPr id="11" name="矩形 10">
              <a:extLst>
                <a:ext uri="{FF2B5EF4-FFF2-40B4-BE49-F238E27FC236}">
                  <a16:creationId xmlns:a16="http://schemas.microsoft.com/office/drawing/2014/main" id="{E435AE01-E7DD-AF4E-AA1B-812CE36B5ECB}"/>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3" name="Group 18">
              <a:extLst>
                <a:ext uri="{FF2B5EF4-FFF2-40B4-BE49-F238E27FC236}">
                  <a16:creationId xmlns:a16="http://schemas.microsoft.com/office/drawing/2014/main" id="{A8685BCD-2CC8-9A4C-B78C-3D30202C708E}"/>
                </a:ext>
              </a:extLst>
            </p:cNvPr>
            <p:cNvGrpSpPr>
              <a:grpSpLocks/>
            </p:cNvGrpSpPr>
            <p:nvPr/>
          </p:nvGrpSpPr>
          <p:grpSpPr bwMode="auto">
            <a:xfrm>
              <a:off x="12552504" y="3727418"/>
              <a:ext cx="986752" cy="182532"/>
              <a:chOff x="5893" y="2387"/>
              <a:chExt cx="466" cy="115"/>
            </a:xfrm>
          </p:grpSpPr>
          <p:sp>
            <p:nvSpPr>
              <p:cNvPr id="74" name="Rectangle 19">
                <a:extLst>
                  <a:ext uri="{FF2B5EF4-FFF2-40B4-BE49-F238E27FC236}">
                    <a16:creationId xmlns:a16="http://schemas.microsoft.com/office/drawing/2014/main" id="{A80992E3-584E-124F-946E-258B6BA31513}"/>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0">
                <a:extLst>
                  <a:ext uri="{FF2B5EF4-FFF2-40B4-BE49-F238E27FC236}">
                    <a16:creationId xmlns:a16="http://schemas.microsoft.com/office/drawing/2014/main" id="{4C66CF87-B0A6-D645-9051-5FA5EA3DC9F2}"/>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6" name="Rectangle 21">
                <a:extLst>
                  <a:ext uri="{FF2B5EF4-FFF2-40B4-BE49-F238E27FC236}">
                    <a16:creationId xmlns:a16="http://schemas.microsoft.com/office/drawing/2014/main" id="{3EEA2556-9BE2-F74F-A776-D9C1A0C00F31}"/>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7" name="Rectangle 22">
                <a:extLst>
                  <a:ext uri="{FF2B5EF4-FFF2-40B4-BE49-F238E27FC236}">
                    <a16:creationId xmlns:a16="http://schemas.microsoft.com/office/drawing/2014/main" id="{235AE957-1872-5147-A5C7-589C1F4E8BFA}"/>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23">
              <a:extLst>
                <a:ext uri="{FF2B5EF4-FFF2-40B4-BE49-F238E27FC236}">
                  <a16:creationId xmlns:a16="http://schemas.microsoft.com/office/drawing/2014/main" id="{F1B21CFB-F39A-F045-8EEE-B7981A1415DC}"/>
                </a:ext>
              </a:extLst>
            </p:cNvPr>
            <p:cNvGrpSpPr>
              <a:grpSpLocks/>
            </p:cNvGrpSpPr>
            <p:nvPr/>
          </p:nvGrpSpPr>
          <p:grpSpPr bwMode="auto">
            <a:xfrm>
              <a:off x="12552504" y="3943282"/>
              <a:ext cx="986752" cy="182532"/>
              <a:chOff x="5893" y="2523"/>
              <a:chExt cx="466" cy="115"/>
            </a:xfrm>
          </p:grpSpPr>
          <p:sp>
            <p:nvSpPr>
              <p:cNvPr id="70" name="Rectangle 24">
                <a:extLst>
                  <a:ext uri="{FF2B5EF4-FFF2-40B4-BE49-F238E27FC236}">
                    <a16:creationId xmlns:a16="http://schemas.microsoft.com/office/drawing/2014/main" id="{3EABAC9A-3CF9-E64B-8440-DE8736C41EDE}"/>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5">
                <a:extLst>
                  <a:ext uri="{FF2B5EF4-FFF2-40B4-BE49-F238E27FC236}">
                    <a16:creationId xmlns:a16="http://schemas.microsoft.com/office/drawing/2014/main" id="{01E27795-30D3-7645-8651-68183744148A}"/>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2" name="Rectangle 26">
                <a:extLst>
                  <a:ext uri="{FF2B5EF4-FFF2-40B4-BE49-F238E27FC236}">
                    <a16:creationId xmlns:a16="http://schemas.microsoft.com/office/drawing/2014/main" id="{2622A0D6-13F2-A64F-9967-A27AA2302606}"/>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7">
                <a:extLst>
                  <a:ext uri="{FF2B5EF4-FFF2-40B4-BE49-F238E27FC236}">
                    <a16:creationId xmlns:a16="http://schemas.microsoft.com/office/drawing/2014/main" id="{488B0313-C836-3744-9F5D-1EE89E35ACDB}"/>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28">
              <a:extLst>
                <a:ext uri="{FF2B5EF4-FFF2-40B4-BE49-F238E27FC236}">
                  <a16:creationId xmlns:a16="http://schemas.microsoft.com/office/drawing/2014/main" id="{0DA70542-9B11-404D-AE6E-68E67906A8F6}"/>
                </a:ext>
              </a:extLst>
            </p:cNvPr>
            <p:cNvGrpSpPr>
              <a:grpSpLocks/>
            </p:cNvGrpSpPr>
            <p:nvPr/>
          </p:nvGrpSpPr>
          <p:grpSpPr bwMode="auto">
            <a:xfrm>
              <a:off x="12552504" y="4159146"/>
              <a:ext cx="986752" cy="182532"/>
              <a:chOff x="5893" y="2659"/>
              <a:chExt cx="466" cy="115"/>
            </a:xfrm>
          </p:grpSpPr>
          <p:sp>
            <p:nvSpPr>
              <p:cNvPr id="66" name="Rectangle 29">
                <a:extLst>
                  <a:ext uri="{FF2B5EF4-FFF2-40B4-BE49-F238E27FC236}">
                    <a16:creationId xmlns:a16="http://schemas.microsoft.com/office/drawing/2014/main" id="{A228A5DC-35D1-8849-BD24-000B1BF09D9E}"/>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0">
                <a:extLst>
                  <a:ext uri="{FF2B5EF4-FFF2-40B4-BE49-F238E27FC236}">
                    <a16:creationId xmlns:a16="http://schemas.microsoft.com/office/drawing/2014/main" id="{CF7D16F2-702C-DA42-8C8D-CC96FB172600}"/>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8" name="Rectangle 31">
                <a:extLst>
                  <a:ext uri="{FF2B5EF4-FFF2-40B4-BE49-F238E27FC236}">
                    <a16:creationId xmlns:a16="http://schemas.microsoft.com/office/drawing/2014/main" id="{10DE8E02-B1A0-CD40-837F-88881A166011}"/>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32">
                <a:extLst>
                  <a:ext uri="{FF2B5EF4-FFF2-40B4-BE49-F238E27FC236}">
                    <a16:creationId xmlns:a16="http://schemas.microsoft.com/office/drawing/2014/main" id="{AAEBA474-5603-6841-AA23-ECC415F40FAD}"/>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33">
              <a:extLst>
                <a:ext uri="{FF2B5EF4-FFF2-40B4-BE49-F238E27FC236}">
                  <a16:creationId xmlns:a16="http://schemas.microsoft.com/office/drawing/2014/main" id="{167E5F96-7515-A645-9CD7-BBD03B606CFF}"/>
                </a:ext>
              </a:extLst>
            </p:cNvPr>
            <p:cNvGrpSpPr>
              <a:grpSpLocks/>
            </p:cNvGrpSpPr>
            <p:nvPr/>
          </p:nvGrpSpPr>
          <p:grpSpPr bwMode="auto">
            <a:xfrm>
              <a:off x="12552504" y="3511551"/>
              <a:ext cx="986752" cy="188882"/>
              <a:chOff x="5893" y="2251"/>
              <a:chExt cx="466" cy="119"/>
            </a:xfrm>
          </p:grpSpPr>
          <p:sp>
            <p:nvSpPr>
              <p:cNvPr id="62" name="Rectangle 34">
                <a:extLst>
                  <a:ext uri="{FF2B5EF4-FFF2-40B4-BE49-F238E27FC236}">
                    <a16:creationId xmlns:a16="http://schemas.microsoft.com/office/drawing/2014/main" id="{745A2AE0-0169-8C4A-ADBF-C87487EB16DC}"/>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5">
                <a:extLst>
                  <a:ext uri="{FF2B5EF4-FFF2-40B4-BE49-F238E27FC236}">
                    <a16:creationId xmlns:a16="http://schemas.microsoft.com/office/drawing/2014/main" id="{179E07FC-696B-0544-A756-4D4BAC276482}"/>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4" name="Rectangle 36">
                <a:extLst>
                  <a:ext uri="{FF2B5EF4-FFF2-40B4-BE49-F238E27FC236}">
                    <a16:creationId xmlns:a16="http://schemas.microsoft.com/office/drawing/2014/main" id="{3A8B2158-83BF-8344-A729-291FE998B654}"/>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7">
                <a:extLst>
                  <a:ext uri="{FF2B5EF4-FFF2-40B4-BE49-F238E27FC236}">
                    <a16:creationId xmlns:a16="http://schemas.microsoft.com/office/drawing/2014/main" id="{6058413D-1F82-5741-BCB9-DB5C853981F6}"/>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38">
              <a:extLst>
                <a:ext uri="{FF2B5EF4-FFF2-40B4-BE49-F238E27FC236}">
                  <a16:creationId xmlns:a16="http://schemas.microsoft.com/office/drawing/2014/main" id="{2F127F1F-EFD7-6D4C-8FD5-AB1F456B14EE}"/>
                </a:ext>
              </a:extLst>
            </p:cNvPr>
            <p:cNvGrpSpPr>
              <a:grpSpLocks/>
            </p:cNvGrpSpPr>
            <p:nvPr/>
          </p:nvGrpSpPr>
          <p:grpSpPr bwMode="auto">
            <a:xfrm>
              <a:off x="12552504" y="4519449"/>
              <a:ext cx="986752" cy="182532"/>
              <a:chOff x="5893" y="2886"/>
              <a:chExt cx="466" cy="115"/>
            </a:xfrm>
          </p:grpSpPr>
          <p:sp>
            <p:nvSpPr>
              <p:cNvPr id="58" name="Rectangle 39">
                <a:extLst>
                  <a:ext uri="{FF2B5EF4-FFF2-40B4-BE49-F238E27FC236}">
                    <a16:creationId xmlns:a16="http://schemas.microsoft.com/office/drawing/2014/main" id="{0AC44748-DFC2-4F44-B437-7976FC2820D4}"/>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0">
                <a:extLst>
                  <a:ext uri="{FF2B5EF4-FFF2-40B4-BE49-F238E27FC236}">
                    <a16:creationId xmlns:a16="http://schemas.microsoft.com/office/drawing/2014/main" id="{A61AEE11-55AF-8D41-AB57-9255ECA4587F}"/>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0" name="Rectangle 41">
                <a:extLst>
                  <a:ext uri="{FF2B5EF4-FFF2-40B4-BE49-F238E27FC236}">
                    <a16:creationId xmlns:a16="http://schemas.microsoft.com/office/drawing/2014/main" id="{05BFC6DD-568C-F54C-B86F-F9C3B4704BCF}"/>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42">
                <a:extLst>
                  <a:ext uri="{FF2B5EF4-FFF2-40B4-BE49-F238E27FC236}">
                    <a16:creationId xmlns:a16="http://schemas.microsoft.com/office/drawing/2014/main" id="{2C6DD277-BABC-CB4B-B03D-C995FD1C4C33}"/>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43">
              <a:extLst>
                <a:ext uri="{FF2B5EF4-FFF2-40B4-BE49-F238E27FC236}">
                  <a16:creationId xmlns:a16="http://schemas.microsoft.com/office/drawing/2014/main" id="{6D67B024-83C8-5D4F-890B-024CF165820A}"/>
                </a:ext>
              </a:extLst>
            </p:cNvPr>
            <p:cNvGrpSpPr>
              <a:grpSpLocks/>
            </p:cNvGrpSpPr>
            <p:nvPr/>
          </p:nvGrpSpPr>
          <p:grpSpPr bwMode="auto">
            <a:xfrm>
              <a:off x="12552504" y="4735313"/>
              <a:ext cx="986752" cy="182532"/>
              <a:chOff x="5893" y="3022"/>
              <a:chExt cx="466" cy="115"/>
            </a:xfrm>
          </p:grpSpPr>
          <p:sp>
            <p:nvSpPr>
              <p:cNvPr id="54" name="Rectangle 44">
                <a:extLst>
                  <a:ext uri="{FF2B5EF4-FFF2-40B4-BE49-F238E27FC236}">
                    <a16:creationId xmlns:a16="http://schemas.microsoft.com/office/drawing/2014/main" id="{9C0DF3F7-3A7F-EC4E-A51F-631B5A33CADD}"/>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5">
                <a:extLst>
                  <a:ext uri="{FF2B5EF4-FFF2-40B4-BE49-F238E27FC236}">
                    <a16:creationId xmlns:a16="http://schemas.microsoft.com/office/drawing/2014/main" id="{2A4C3CFA-D760-6243-8ACC-E44C9A49C2E4}"/>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6" name="Rectangle 46">
                <a:extLst>
                  <a:ext uri="{FF2B5EF4-FFF2-40B4-BE49-F238E27FC236}">
                    <a16:creationId xmlns:a16="http://schemas.microsoft.com/office/drawing/2014/main" id="{AEB4ED0C-26C0-A342-B121-B71B03599D12}"/>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7">
                <a:extLst>
                  <a:ext uri="{FF2B5EF4-FFF2-40B4-BE49-F238E27FC236}">
                    <a16:creationId xmlns:a16="http://schemas.microsoft.com/office/drawing/2014/main" id="{E474DFF7-B144-DD4C-8713-CC31AA1ADA0A}"/>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48">
              <a:extLst>
                <a:ext uri="{FF2B5EF4-FFF2-40B4-BE49-F238E27FC236}">
                  <a16:creationId xmlns:a16="http://schemas.microsoft.com/office/drawing/2014/main" id="{48C40D30-4135-594D-ABA0-97E12F07B000}"/>
                </a:ext>
              </a:extLst>
            </p:cNvPr>
            <p:cNvGrpSpPr>
              <a:grpSpLocks/>
            </p:cNvGrpSpPr>
            <p:nvPr/>
          </p:nvGrpSpPr>
          <p:grpSpPr bwMode="auto">
            <a:xfrm>
              <a:off x="12552504" y="4951179"/>
              <a:ext cx="986752" cy="182532"/>
              <a:chOff x="5893" y="3158"/>
              <a:chExt cx="466" cy="115"/>
            </a:xfrm>
          </p:grpSpPr>
          <p:sp>
            <p:nvSpPr>
              <p:cNvPr id="50" name="Rectangle 49">
                <a:extLst>
                  <a:ext uri="{FF2B5EF4-FFF2-40B4-BE49-F238E27FC236}">
                    <a16:creationId xmlns:a16="http://schemas.microsoft.com/office/drawing/2014/main" id="{D6F60393-1D8A-7A4E-982F-6064C54E87D6}"/>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0">
                <a:extLst>
                  <a:ext uri="{FF2B5EF4-FFF2-40B4-BE49-F238E27FC236}">
                    <a16:creationId xmlns:a16="http://schemas.microsoft.com/office/drawing/2014/main" id="{5B465114-BEE3-3544-BABE-9B2DFEA0AA00}"/>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2" name="Rectangle 51">
                <a:extLst>
                  <a:ext uri="{FF2B5EF4-FFF2-40B4-BE49-F238E27FC236}">
                    <a16:creationId xmlns:a16="http://schemas.microsoft.com/office/drawing/2014/main" id="{6190EF85-BA13-274E-8C24-BE228CDDCC06}"/>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52">
                <a:extLst>
                  <a:ext uri="{FF2B5EF4-FFF2-40B4-BE49-F238E27FC236}">
                    <a16:creationId xmlns:a16="http://schemas.microsoft.com/office/drawing/2014/main" id="{82C8C9F3-514D-364D-9FFD-CBE5C996210D}"/>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53">
              <a:extLst>
                <a:ext uri="{FF2B5EF4-FFF2-40B4-BE49-F238E27FC236}">
                  <a16:creationId xmlns:a16="http://schemas.microsoft.com/office/drawing/2014/main" id="{C6919B01-22AD-F34A-828C-978319D00742}"/>
                </a:ext>
              </a:extLst>
            </p:cNvPr>
            <p:cNvGrpSpPr>
              <a:grpSpLocks/>
            </p:cNvGrpSpPr>
            <p:nvPr/>
          </p:nvGrpSpPr>
          <p:grpSpPr bwMode="auto">
            <a:xfrm>
              <a:off x="12552504" y="5311482"/>
              <a:ext cx="986752" cy="182532"/>
              <a:chOff x="5893" y="3385"/>
              <a:chExt cx="466" cy="115"/>
            </a:xfrm>
          </p:grpSpPr>
          <p:sp>
            <p:nvSpPr>
              <p:cNvPr id="46" name="Rectangle 54">
                <a:extLst>
                  <a:ext uri="{FF2B5EF4-FFF2-40B4-BE49-F238E27FC236}">
                    <a16:creationId xmlns:a16="http://schemas.microsoft.com/office/drawing/2014/main" id="{265A3AE5-27AB-1745-88E1-980673B15EA8}"/>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5">
                <a:extLst>
                  <a:ext uri="{FF2B5EF4-FFF2-40B4-BE49-F238E27FC236}">
                    <a16:creationId xmlns:a16="http://schemas.microsoft.com/office/drawing/2014/main" id="{FD08B925-7547-834D-BBEA-B54FCC87C081}"/>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8" name="Rectangle 56">
                <a:extLst>
                  <a:ext uri="{FF2B5EF4-FFF2-40B4-BE49-F238E27FC236}">
                    <a16:creationId xmlns:a16="http://schemas.microsoft.com/office/drawing/2014/main" id="{87962C6A-5500-2C48-A134-8CAD29229034}"/>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7">
                <a:extLst>
                  <a:ext uri="{FF2B5EF4-FFF2-40B4-BE49-F238E27FC236}">
                    <a16:creationId xmlns:a16="http://schemas.microsoft.com/office/drawing/2014/main" id="{DCFF11E6-E95E-7A43-82E6-9417066B03A2}"/>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58">
              <a:extLst>
                <a:ext uri="{FF2B5EF4-FFF2-40B4-BE49-F238E27FC236}">
                  <a16:creationId xmlns:a16="http://schemas.microsoft.com/office/drawing/2014/main" id="{2EDE5C5F-D1CE-DE47-836F-F157E3A12410}"/>
                </a:ext>
              </a:extLst>
            </p:cNvPr>
            <p:cNvGrpSpPr>
              <a:grpSpLocks/>
            </p:cNvGrpSpPr>
            <p:nvPr/>
          </p:nvGrpSpPr>
          <p:grpSpPr bwMode="auto">
            <a:xfrm>
              <a:off x="12552504" y="5527346"/>
              <a:ext cx="986752" cy="182532"/>
              <a:chOff x="5893" y="3521"/>
              <a:chExt cx="466" cy="115"/>
            </a:xfrm>
          </p:grpSpPr>
          <p:sp>
            <p:nvSpPr>
              <p:cNvPr id="42" name="Rectangle 59">
                <a:extLst>
                  <a:ext uri="{FF2B5EF4-FFF2-40B4-BE49-F238E27FC236}">
                    <a16:creationId xmlns:a16="http://schemas.microsoft.com/office/drawing/2014/main" id="{3CAE60EF-6238-9144-B8A9-AA147BC274AB}"/>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0">
                <a:extLst>
                  <a:ext uri="{FF2B5EF4-FFF2-40B4-BE49-F238E27FC236}">
                    <a16:creationId xmlns:a16="http://schemas.microsoft.com/office/drawing/2014/main" id="{99824DCE-C3E6-E54F-A643-8D39EE9A07FE}"/>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4" name="Rectangle 61">
                <a:extLst>
                  <a:ext uri="{FF2B5EF4-FFF2-40B4-BE49-F238E27FC236}">
                    <a16:creationId xmlns:a16="http://schemas.microsoft.com/office/drawing/2014/main" id="{9A8EAFD5-B6B7-2D4F-B9A5-E405C654F662}"/>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62">
                <a:extLst>
                  <a:ext uri="{FF2B5EF4-FFF2-40B4-BE49-F238E27FC236}">
                    <a16:creationId xmlns:a16="http://schemas.microsoft.com/office/drawing/2014/main" id="{6F047F11-1CFC-5441-8495-FCDB4D1C371D}"/>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63">
              <a:extLst>
                <a:ext uri="{FF2B5EF4-FFF2-40B4-BE49-F238E27FC236}">
                  <a16:creationId xmlns:a16="http://schemas.microsoft.com/office/drawing/2014/main" id="{FEB85963-0D08-5745-8BC0-A91B3D328826}"/>
                </a:ext>
              </a:extLst>
            </p:cNvPr>
            <p:cNvGrpSpPr>
              <a:grpSpLocks/>
            </p:cNvGrpSpPr>
            <p:nvPr/>
          </p:nvGrpSpPr>
          <p:grpSpPr bwMode="auto">
            <a:xfrm>
              <a:off x="12552504" y="5743210"/>
              <a:ext cx="986752" cy="182532"/>
              <a:chOff x="5893" y="3657"/>
              <a:chExt cx="466" cy="115"/>
            </a:xfrm>
          </p:grpSpPr>
          <p:sp>
            <p:nvSpPr>
              <p:cNvPr id="38" name="Rectangle 64">
                <a:extLst>
                  <a:ext uri="{FF2B5EF4-FFF2-40B4-BE49-F238E27FC236}">
                    <a16:creationId xmlns:a16="http://schemas.microsoft.com/office/drawing/2014/main" id="{69049AF3-D640-F84D-901D-06FDB1306B8C}"/>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5">
                <a:extLst>
                  <a:ext uri="{FF2B5EF4-FFF2-40B4-BE49-F238E27FC236}">
                    <a16:creationId xmlns:a16="http://schemas.microsoft.com/office/drawing/2014/main" id="{89E02965-8881-C74B-B995-B3CE7F9F89E1}"/>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0" name="Rectangle 66">
                <a:extLst>
                  <a:ext uri="{FF2B5EF4-FFF2-40B4-BE49-F238E27FC236}">
                    <a16:creationId xmlns:a16="http://schemas.microsoft.com/office/drawing/2014/main" id="{00F957D4-2DCE-0740-8D56-067B251970A7}"/>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7">
                <a:extLst>
                  <a:ext uri="{FF2B5EF4-FFF2-40B4-BE49-F238E27FC236}">
                    <a16:creationId xmlns:a16="http://schemas.microsoft.com/office/drawing/2014/main" id="{89B3EE39-CF6E-3948-8D89-C4DAF884FB83}"/>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68">
              <a:extLst>
                <a:ext uri="{FF2B5EF4-FFF2-40B4-BE49-F238E27FC236}">
                  <a16:creationId xmlns:a16="http://schemas.microsoft.com/office/drawing/2014/main" id="{7D1F0C92-68BE-FE42-B130-28A350EF187D}"/>
                </a:ext>
              </a:extLst>
            </p:cNvPr>
            <p:cNvGrpSpPr>
              <a:grpSpLocks/>
            </p:cNvGrpSpPr>
            <p:nvPr/>
          </p:nvGrpSpPr>
          <p:grpSpPr bwMode="auto">
            <a:xfrm>
              <a:off x="12552504" y="6103513"/>
              <a:ext cx="986752" cy="182532"/>
              <a:chOff x="5893" y="3884"/>
              <a:chExt cx="466" cy="115"/>
            </a:xfrm>
          </p:grpSpPr>
          <p:sp>
            <p:nvSpPr>
              <p:cNvPr id="34" name="Rectangle 69">
                <a:extLst>
                  <a:ext uri="{FF2B5EF4-FFF2-40B4-BE49-F238E27FC236}">
                    <a16:creationId xmlns:a16="http://schemas.microsoft.com/office/drawing/2014/main" id="{EF986144-959C-2D4C-BCF8-623EB8770DC9}"/>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0">
                <a:extLst>
                  <a:ext uri="{FF2B5EF4-FFF2-40B4-BE49-F238E27FC236}">
                    <a16:creationId xmlns:a16="http://schemas.microsoft.com/office/drawing/2014/main" id="{3D918346-4BBC-8F46-986F-A8DBC8498230}"/>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6" name="Rectangle 71">
                <a:extLst>
                  <a:ext uri="{FF2B5EF4-FFF2-40B4-BE49-F238E27FC236}">
                    <a16:creationId xmlns:a16="http://schemas.microsoft.com/office/drawing/2014/main" id="{5938AD89-E0B9-5145-AA2D-1E5AFE363249}"/>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72">
                <a:extLst>
                  <a:ext uri="{FF2B5EF4-FFF2-40B4-BE49-F238E27FC236}">
                    <a16:creationId xmlns:a16="http://schemas.microsoft.com/office/drawing/2014/main" id="{2518C41F-36D0-B049-B32E-D48F8C1A3831}"/>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4" name="Group 73">
              <a:extLst>
                <a:ext uri="{FF2B5EF4-FFF2-40B4-BE49-F238E27FC236}">
                  <a16:creationId xmlns:a16="http://schemas.microsoft.com/office/drawing/2014/main" id="{D5F24B98-B7D8-934F-A72D-568B2F6B5F4B}"/>
                </a:ext>
              </a:extLst>
            </p:cNvPr>
            <p:cNvGrpSpPr>
              <a:grpSpLocks/>
            </p:cNvGrpSpPr>
            <p:nvPr/>
          </p:nvGrpSpPr>
          <p:grpSpPr bwMode="auto">
            <a:xfrm>
              <a:off x="12552504" y="6328901"/>
              <a:ext cx="986752" cy="182532"/>
              <a:chOff x="5893" y="4026"/>
              <a:chExt cx="466" cy="115"/>
            </a:xfrm>
          </p:grpSpPr>
          <p:sp>
            <p:nvSpPr>
              <p:cNvPr id="30" name="Rectangle 74">
                <a:extLst>
                  <a:ext uri="{FF2B5EF4-FFF2-40B4-BE49-F238E27FC236}">
                    <a16:creationId xmlns:a16="http://schemas.microsoft.com/office/drawing/2014/main" id="{F29804E2-03E8-EC4E-98B0-BF28CC75D036}"/>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5">
                <a:extLst>
                  <a:ext uri="{FF2B5EF4-FFF2-40B4-BE49-F238E27FC236}">
                    <a16:creationId xmlns:a16="http://schemas.microsoft.com/office/drawing/2014/main" id="{8678AE21-1C2A-EE4D-826B-A50E817EFF28}"/>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2" name="Rectangle 76">
                <a:extLst>
                  <a:ext uri="{FF2B5EF4-FFF2-40B4-BE49-F238E27FC236}">
                    <a16:creationId xmlns:a16="http://schemas.microsoft.com/office/drawing/2014/main" id="{238135FC-5F93-0A49-9F49-09A0A6CFF62B}"/>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7">
                <a:extLst>
                  <a:ext uri="{FF2B5EF4-FFF2-40B4-BE49-F238E27FC236}">
                    <a16:creationId xmlns:a16="http://schemas.microsoft.com/office/drawing/2014/main" id="{CD1DBB08-B877-274B-9A0E-5327D459B9A0}"/>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5" name="Group 78">
              <a:extLst>
                <a:ext uri="{FF2B5EF4-FFF2-40B4-BE49-F238E27FC236}">
                  <a16:creationId xmlns:a16="http://schemas.microsoft.com/office/drawing/2014/main" id="{B6C17DFA-90DC-8348-AE2E-78A41C4C5C59}"/>
                </a:ext>
              </a:extLst>
            </p:cNvPr>
            <p:cNvGrpSpPr>
              <a:grpSpLocks/>
            </p:cNvGrpSpPr>
            <p:nvPr/>
          </p:nvGrpSpPr>
          <p:grpSpPr bwMode="auto">
            <a:xfrm>
              <a:off x="12552504" y="6552703"/>
              <a:ext cx="986752" cy="182532"/>
              <a:chOff x="5893" y="4167"/>
              <a:chExt cx="466" cy="115"/>
            </a:xfrm>
          </p:grpSpPr>
          <p:sp>
            <p:nvSpPr>
              <p:cNvPr id="26" name="Rectangle 79">
                <a:extLst>
                  <a:ext uri="{FF2B5EF4-FFF2-40B4-BE49-F238E27FC236}">
                    <a16:creationId xmlns:a16="http://schemas.microsoft.com/office/drawing/2014/main" id="{D678BC85-0A2D-6740-8D59-D869E47DBF36}"/>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0">
                <a:extLst>
                  <a:ext uri="{FF2B5EF4-FFF2-40B4-BE49-F238E27FC236}">
                    <a16:creationId xmlns:a16="http://schemas.microsoft.com/office/drawing/2014/main" id="{6439C2B1-26E6-FE4D-BE8B-9E4A7D9FA053}"/>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8" name="Rectangle 81">
                <a:extLst>
                  <a:ext uri="{FF2B5EF4-FFF2-40B4-BE49-F238E27FC236}">
                    <a16:creationId xmlns:a16="http://schemas.microsoft.com/office/drawing/2014/main" id="{7ADC9F5B-C0B8-D049-BD1F-E5910DB3D59E}"/>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82">
                <a:extLst>
                  <a:ext uri="{FF2B5EF4-FFF2-40B4-BE49-F238E27FC236}">
                    <a16:creationId xmlns:a16="http://schemas.microsoft.com/office/drawing/2014/main" id="{78D67257-C323-0544-B981-F991E4E519B4}"/>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8" name="Rectangle 83">
            <a:extLst>
              <a:ext uri="{FF2B5EF4-FFF2-40B4-BE49-F238E27FC236}">
                <a16:creationId xmlns:a16="http://schemas.microsoft.com/office/drawing/2014/main" id="{2A270F8C-D026-194A-8D48-8C6FD4B65A4C}"/>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9" name="Rectangle 84">
            <a:extLst>
              <a:ext uri="{FF2B5EF4-FFF2-40B4-BE49-F238E27FC236}">
                <a16:creationId xmlns:a16="http://schemas.microsoft.com/office/drawing/2014/main" id="{E4DB63D4-8D72-7F47-B704-41021C5803C8}"/>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1203883842"/>
      </p:ext>
    </p:extLst>
  </p:cSld>
  <p:clrMap bg1="lt1" tx1="dk1" bg2="lt2" tx2="dk2" accent1="accent1" accent2="accent2" accent3="accent3" accent4="accent4" accent5="accent5" accent6="accent6" hlink="hlink" folHlink="folHlink"/>
  <p:sldLayoutIdLst>
    <p:sldLayoutId id="2147483906" r:id="rId1"/>
    <p:sldLayoutId id="2147483915" r:id="rId2"/>
    <p:sldLayoutId id="2147483925" r:id="rId3"/>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1" fontAlgn="base" hangingPunct="1">
        <a:spcBef>
          <a:spcPct val="0"/>
        </a:spcBef>
        <a:spcAft>
          <a:spcPct val="0"/>
        </a:spcAft>
        <a:defRPr sz="3199" b="1">
          <a:solidFill>
            <a:srgbClr val="990000"/>
          </a:solidFill>
          <a:latin typeface="+mj-lt"/>
          <a:ea typeface="+mj-ea"/>
          <a:cs typeface="+mj-cs"/>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p:titleStyle>
    <p:bodyStyle>
      <a:lvl1pPr marL="342639" indent="-342639" algn="l" rtl="0" eaLnBrk="1" fontAlgn="base" hangingPunct="1">
        <a:spcBef>
          <a:spcPct val="20000"/>
        </a:spcBef>
        <a:spcAft>
          <a:spcPct val="0"/>
        </a:spcAft>
        <a:buClr>
          <a:srgbClr val="990000"/>
        </a:buClr>
        <a:buChar char="•"/>
        <a:defRPr sz="2399" b="1">
          <a:solidFill>
            <a:schemeClr val="tx1"/>
          </a:solidFill>
          <a:latin typeface="+mn-lt"/>
          <a:ea typeface="+mn-ea"/>
          <a:cs typeface="+mn-cs"/>
        </a:defRPr>
      </a:lvl1pPr>
      <a:lvl2pPr marL="742387" indent="-285534" algn="l" rtl="0" eaLnBrk="1" fontAlgn="base" hangingPunct="1">
        <a:spcBef>
          <a:spcPct val="20000"/>
        </a:spcBef>
        <a:spcAft>
          <a:spcPct val="0"/>
        </a:spcAft>
        <a:buFont typeface="Arial" charset="0"/>
        <a:buChar char="›"/>
        <a:defRPr sz="1999">
          <a:solidFill>
            <a:schemeClr val="tx1"/>
          </a:solidFill>
          <a:latin typeface="+mn-lt"/>
          <a:ea typeface="+mn-ea"/>
          <a:cs typeface="+mn-cs"/>
        </a:defRPr>
      </a:lvl2pPr>
      <a:lvl3pPr marL="1142134" indent="-228427" algn="l" rtl="0" eaLnBrk="1" fontAlgn="base" hangingPunct="1">
        <a:spcBef>
          <a:spcPct val="20000"/>
        </a:spcBef>
        <a:spcAft>
          <a:spcPct val="0"/>
        </a:spcAft>
        <a:buFont typeface="FrutigerNext LT Medium" pitchFamily="34" charset="0"/>
        <a:buChar char="»"/>
        <a:defRPr>
          <a:solidFill>
            <a:schemeClr val="tx1"/>
          </a:solidFill>
          <a:latin typeface="+mn-lt"/>
          <a:ea typeface="+mn-ea"/>
          <a:cs typeface="+mn-cs"/>
        </a:defRPr>
      </a:lvl3pPr>
      <a:lvl4pPr marL="1598987" indent="-228427" algn="l" rtl="0" eaLnBrk="1" fontAlgn="base" hangingPunct="1">
        <a:spcBef>
          <a:spcPct val="20000"/>
        </a:spcBef>
        <a:spcAft>
          <a:spcPct val="0"/>
        </a:spcAft>
        <a:buChar char="–"/>
        <a:defRPr sz="1599">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9pPr>
    </p:bodyStyle>
    <p:otherStyle>
      <a:defPPr>
        <a:defRPr lang="zh-CN"/>
      </a:defPPr>
      <a:lvl1pPr marL="0" algn="l" defTabSz="913707" rtl="0" eaLnBrk="1" latinLnBrk="0" hangingPunct="1">
        <a:defRPr sz="1733" kern="1200">
          <a:solidFill>
            <a:schemeClr val="tx1"/>
          </a:solidFill>
          <a:latin typeface="+mn-lt"/>
          <a:ea typeface="+mn-ea"/>
          <a:cs typeface="+mn-cs"/>
        </a:defRPr>
      </a:lvl1pPr>
      <a:lvl2pPr marL="456854" algn="l" defTabSz="913707" rtl="0" eaLnBrk="1" latinLnBrk="0" hangingPunct="1">
        <a:defRPr sz="1733" kern="1200">
          <a:solidFill>
            <a:schemeClr val="tx1"/>
          </a:solidFill>
          <a:latin typeface="+mn-lt"/>
          <a:ea typeface="+mn-ea"/>
          <a:cs typeface="+mn-cs"/>
        </a:defRPr>
      </a:lvl2pPr>
      <a:lvl3pPr marL="913707" algn="l" defTabSz="913707" rtl="0" eaLnBrk="1" latinLnBrk="0" hangingPunct="1">
        <a:defRPr sz="1733" kern="1200">
          <a:solidFill>
            <a:schemeClr val="tx1"/>
          </a:solidFill>
          <a:latin typeface="+mn-lt"/>
          <a:ea typeface="+mn-ea"/>
          <a:cs typeface="+mn-cs"/>
        </a:defRPr>
      </a:lvl3pPr>
      <a:lvl4pPr marL="1370561" algn="l" defTabSz="913707" rtl="0" eaLnBrk="1" latinLnBrk="0" hangingPunct="1">
        <a:defRPr sz="1733" kern="1200">
          <a:solidFill>
            <a:schemeClr val="tx1"/>
          </a:solidFill>
          <a:latin typeface="+mn-lt"/>
          <a:ea typeface="+mn-ea"/>
          <a:cs typeface="+mn-cs"/>
        </a:defRPr>
      </a:lvl4pPr>
      <a:lvl5pPr marL="1827414" algn="l" defTabSz="913707" rtl="0" eaLnBrk="1" latinLnBrk="0" hangingPunct="1">
        <a:defRPr sz="1733" kern="1200">
          <a:solidFill>
            <a:schemeClr val="tx1"/>
          </a:solidFill>
          <a:latin typeface="+mn-lt"/>
          <a:ea typeface="+mn-ea"/>
          <a:cs typeface="+mn-cs"/>
        </a:defRPr>
      </a:lvl5pPr>
      <a:lvl6pPr marL="2284268" algn="l" defTabSz="913707" rtl="0" eaLnBrk="1" latinLnBrk="0" hangingPunct="1">
        <a:defRPr sz="1733" kern="1200">
          <a:solidFill>
            <a:schemeClr val="tx1"/>
          </a:solidFill>
          <a:latin typeface="+mn-lt"/>
          <a:ea typeface="+mn-ea"/>
          <a:cs typeface="+mn-cs"/>
        </a:defRPr>
      </a:lvl6pPr>
      <a:lvl7pPr marL="2741120" algn="l" defTabSz="913707" rtl="0" eaLnBrk="1" latinLnBrk="0" hangingPunct="1">
        <a:defRPr sz="1733" kern="1200">
          <a:solidFill>
            <a:schemeClr val="tx1"/>
          </a:solidFill>
          <a:latin typeface="+mn-lt"/>
          <a:ea typeface="+mn-ea"/>
          <a:cs typeface="+mn-cs"/>
        </a:defRPr>
      </a:lvl7pPr>
      <a:lvl8pPr marL="3197974" algn="l" defTabSz="913707" rtl="0" eaLnBrk="1" latinLnBrk="0" hangingPunct="1">
        <a:defRPr sz="1733" kern="1200">
          <a:solidFill>
            <a:schemeClr val="tx1"/>
          </a:solidFill>
          <a:latin typeface="+mn-lt"/>
          <a:ea typeface="+mn-ea"/>
          <a:cs typeface="+mn-cs"/>
        </a:defRPr>
      </a:lvl8pPr>
      <a:lvl9pPr marL="3654826" algn="l" defTabSz="913707" rtl="0" eaLnBrk="1" latinLnBrk="0" hangingPunct="1">
        <a:defRPr sz="1733"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TextBox 2">
            <a:extLst>
              <a:ext uri="{FF2B5EF4-FFF2-40B4-BE49-F238E27FC236}">
                <a16:creationId xmlns:a16="http://schemas.microsoft.com/office/drawing/2014/main" id="{6785A3D6-1271-D247-9E96-1B376F4BE7BE}"/>
              </a:ext>
            </a:extLst>
          </p:cNvPr>
          <p:cNvSpPr txBox="1"/>
          <p:nvPr userDrawn="1"/>
        </p:nvSpPr>
        <p:spPr>
          <a:xfrm>
            <a:off x="575780" y="6486907"/>
            <a:ext cx="2930313"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Ascend</a:t>
            </a:r>
            <a:r>
              <a:rPr lang="zh-CN" alt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a:t>
            </a:r>
            <a:r>
              <a:rPr lang="zh-CN" alt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ZOMI</a:t>
            </a:r>
            <a:endPar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TextBox 3">
            <a:extLst>
              <a:ext uri="{FF2B5EF4-FFF2-40B4-BE49-F238E27FC236}">
                <a16:creationId xmlns:a16="http://schemas.microsoft.com/office/drawing/2014/main" id="{EABEE2EE-BF4D-7A4A-B3C6-9E47668CCD98}"/>
              </a:ext>
            </a:extLst>
          </p:cNvPr>
          <p:cNvSpPr txBox="1"/>
          <p:nvPr userDrawn="1"/>
        </p:nvSpPr>
        <p:spPr>
          <a:xfrm>
            <a:off x="374093" y="6542628"/>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chemeClr val="tx1"/>
                </a:solidFill>
                <a:latin typeface="微软雅黑" panose="020B0503020204020204" pitchFamily="34" charset="-122"/>
                <a:ea typeface="微软雅黑" panose="020B0503020204020204" pitchFamily="34" charset="-122"/>
                <a:cs typeface="Arial" panose="020B0604020202020204" pitchFamily="34" charset="0"/>
              </a:rPr>
              <a:pPr defTabSz="890204" fontAlgn="auto">
                <a:spcBef>
                  <a:spcPts val="0"/>
                </a:spcBef>
                <a:spcAft>
                  <a:spcPts val="0"/>
                </a:spcAft>
                <a:defRPr/>
              </a:pPr>
              <a:t>‹#›</a:t>
            </a:fld>
            <a:endParaRPr lang="en-US" sz="974" dirty="0">
              <a:solidFill>
                <a:schemeClr val="tx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0" name="副标题 2">
            <a:extLst>
              <a:ext uri="{FF2B5EF4-FFF2-40B4-BE49-F238E27FC236}">
                <a16:creationId xmlns:a16="http://schemas.microsoft.com/office/drawing/2014/main" id="{534B911D-B772-C047-B4A8-784442DDFD32}"/>
              </a:ext>
            </a:extLst>
          </p:cNvPr>
          <p:cNvSpPr txBox="1">
            <a:spLocks/>
          </p:cNvSpPr>
          <p:nvPr userDrawn="1"/>
        </p:nvSpPr>
        <p:spPr bwMode="auto">
          <a:xfrm>
            <a:off x="10098858" y="6421793"/>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000" b="0" dirty="0">
                <a:solidFill>
                  <a:schemeClr val="tx1"/>
                </a:solidFill>
                <a:latin typeface="Microsoft YaHei" panose="020B0503020204020204" pitchFamily="34" charset="-122"/>
                <a:ea typeface="Microsoft YaHei" panose="020B0503020204020204" pitchFamily="34" charset="-122"/>
                <a:hlinkClick r:id="rId3">
                  <a:extLst>
                    <a:ext uri="{A12FA001-AC4F-418D-AE19-62706E023703}">
                      <ahyp:hlinkClr xmlns:ahyp="http://schemas.microsoft.com/office/drawing/2018/hyperlinkcolor" val="tx"/>
                    </a:ext>
                  </a:extLst>
                </a:hlinkClick>
              </a:rPr>
              <a:t>www.hiascend.com</a:t>
            </a:r>
            <a:endParaRPr lang="en-US" altLang="zh-CN" sz="1000" b="0" dirty="0">
              <a:solidFill>
                <a:schemeClr val="tx1"/>
              </a:solidFill>
              <a:latin typeface="Microsoft YaHei" panose="020B0503020204020204" pitchFamily="34" charset="-122"/>
              <a:ea typeface="Microsoft YaHei" panose="020B0503020204020204" pitchFamily="34" charset="-122"/>
            </a:endParaRPr>
          </a:p>
        </p:txBody>
      </p:sp>
      <p:sp>
        <p:nvSpPr>
          <p:cNvPr id="5" name="Rectangle 15">
            <a:extLst>
              <a:ext uri="{FF2B5EF4-FFF2-40B4-BE49-F238E27FC236}">
                <a16:creationId xmlns:a16="http://schemas.microsoft.com/office/drawing/2014/main" id="{3355B0D4-6846-924B-AA9C-99607253013E}"/>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6" name="组合 5">
            <a:extLst>
              <a:ext uri="{FF2B5EF4-FFF2-40B4-BE49-F238E27FC236}">
                <a16:creationId xmlns:a16="http://schemas.microsoft.com/office/drawing/2014/main" id="{9871FFDD-6432-E240-A6DA-1B216C356679}"/>
              </a:ext>
            </a:extLst>
          </p:cNvPr>
          <p:cNvGrpSpPr/>
          <p:nvPr userDrawn="1"/>
        </p:nvGrpSpPr>
        <p:grpSpPr>
          <a:xfrm>
            <a:off x="12438524" y="3358802"/>
            <a:ext cx="1214711" cy="3499198"/>
            <a:chOff x="12438524" y="3358802"/>
            <a:chExt cx="1214711" cy="3499198"/>
          </a:xfrm>
        </p:grpSpPr>
        <p:sp>
          <p:nvSpPr>
            <p:cNvPr id="7" name="矩形 6">
              <a:extLst>
                <a:ext uri="{FF2B5EF4-FFF2-40B4-BE49-F238E27FC236}">
                  <a16:creationId xmlns:a16="http://schemas.microsoft.com/office/drawing/2014/main" id="{A32762DD-A13D-5445-9685-41B4DCE168AB}"/>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1" name="Group 18">
              <a:extLst>
                <a:ext uri="{FF2B5EF4-FFF2-40B4-BE49-F238E27FC236}">
                  <a16:creationId xmlns:a16="http://schemas.microsoft.com/office/drawing/2014/main" id="{4AEA648F-58C8-1047-A1AF-A32C632845BA}"/>
                </a:ext>
              </a:extLst>
            </p:cNvPr>
            <p:cNvGrpSpPr>
              <a:grpSpLocks/>
            </p:cNvGrpSpPr>
            <p:nvPr/>
          </p:nvGrpSpPr>
          <p:grpSpPr bwMode="auto">
            <a:xfrm>
              <a:off x="12552504" y="3727418"/>
              <a:ext cx="986752" cy="182532"/>
              <a:chOff x="5893" y="2387"/>
              <a:chExt cx="466" cy="115"/>
            </a:xfrm>
          </p:grpSpPr>
          <p:sp>
            <p:nvSpPr>
              <p:cNvPr id="72" name="Rectangle 19">
                <a:extLst>
                  <a:ext uri="{FF2B5EF4-FFF2-40B4-BE49-F238E27FC236}">
                    <a16:creationId xmlns:a16="http://schemas.microsoft.com/office/drawing/2014/main" id="{16DAECD4-EFBF-474C-9A0F-358CF912C309}"/>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0">
                <a:extLst>
                  <a:ext uri="{FF2B5EF4-FFF2-40B4-BE49-F238E27FC236}">
                    <a16:creationId xmlns:a16="http://schemas.microsoft.com/office/drawing/2014/main" id="{CDB54574-D1F2-7E4A-9FC2-1C7AD380EEB5}"/>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1">
                <a:extLst>
                  <a:ext uri="{FF2B5EF4-FFF2-40B4-BE49-F238E27FC236}">
                    <a16:creationId xmlns:a16="http://schemas.microsoft.com/office/drawing/2014/main" id="{1D9E17C3-90E4-7649-B27A-BA4C3C5C05B5}"/>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2">
                <a:extLst>
                  <a:ext uri="{FF2B5EF4-FFF2-40B4-BE49-F238E27FC236}">
                    <a16:creationId xmlns:a16="http://schemas.microsoft.com/office/drawing/2014/main" id="{1E0D0851-FABF-A24F-8902-CFC9EFE2B256}"/>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23">
              <a:extLst>
                <a:ext uri="{FF2B5EF4-FFF2-40B4-BE49-F238E27FC236}">
                  <a16:creationId xmlns:a16="http://schemas.microsoft.com/office/drawing/2014/main" id="{1F001566-E2EE-C748-B643-DC71C04B8296}"/>
                </a:ext>
              </a:extLst>
            </p:cNvPr>
            <p:cNvGrpSpPr>
              <a:grpSpLocks/>
            </p:cNvGrpSpPr>
            <p:nvPr/>
          </p:nvGrpSpPr>
          <p:grpSpPr bwMode="auto">
            <a:xfrm>
              <a:off x="12552504" y="3943282"/>
              <a:ext cx="986752" cy="182532"/>
              <a:chOff x="5893" y="2523"/>
              <a:chExt cx="466" cy="115"/>
            </a:xfrm>
          </p:grpSpPr>
          <p:sp>
            <p:nvSpPr>
              <p:cNvPr id="68" name="Rectangle 24">
                <a:extLst>
                  <a:ext uri="{FF2B5EF4-FFF2-40B4-BE49-F238E27FC236}">
                    <a16:creationId xmlns:a16="http://schemas.microsoft.com/office/drawing/2014/main" id="{410F3824-FCF7-F04E-A1AB-F4754391E48C}"/>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25">
                <a:extLst>
                  <a:ext uri="{FF2B5EF4-FFF2-40B4-BE49-F238E27FC236}">
                    <a16:creationId xmlns:a16="http://schemas.microsoft.com/office/drawing/2014/main" id="{98C45CA8-CF88-9E43-A2EB-FBAF0D6DA84E}"/>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26">
                <a:extLst>
                  <a:ext uri="{FF2B5EF4-FFF2-40B4-BE49-F238E27FC236}">
                    <a16:creationId xmlns:a16="http://schemas.microsoft.com/office/drawing/2014/main" id="{CF33E281-A40D-DA43-A313-57A13192C984}"/>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7">
                <a:extLst>
                  <a:ext uri="{FF2B5EF4-FFF2-40B4-BE49-F238E27FC236}">
                    <a16:creationId xmlns:a16="http://schemas.microsoft.com/office/drawing/2014/main" id="{7D2AEC8B-63C0-304C-A190-9CA72D7A0749}"/>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28">
              <a:extLst>
                <a:ext uri="{FF2B5EF4-FFF2-40B4-BE49-F238E27FC236}">
                  <a16:creationId xmlns:a16="http://schemas.microsoft.com/office/drawing/2014/main" id="{0C596433-8603-F24C-AEBC-D056413665F7}"/>
                </a:ext>
              </a:extLst>
            </p:cNvPr>
            <p:cNvGrpSpPr>
              <a:grpSpLocks/>
            </p:cNvGrpSpPr>
            <p:nvPr/>
          </p:nvGrpSpPr>
          <p:grpSpPr bwMode="auto">
            <a:xfrm>
              <a:off x="12552504" y="4159146"/>
              <a:ext cx="986752" cy="182532"/>
              <a:chOff x="5893" y="2659"/>
              <a:chExt cx="466" cy="115"/>
            </a:xfrm>
          </p:grpSpPr>
          <p:sp>
            <p:nvSpPr>
              <p:cNvPr id="64" name="Rectangle 29">
                <a:extLst>
                  <a:ext uri="{FF2B5EF4-FFF2-40B4-BE49-F238E27FC236}">
                    <a16:creationId xmlns:a16="http://schemas.microsoft.com/office/drawing/2014/main" id="{163DC086-4FD6-B949-B16E-D00693AAE447}"/>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0">
                <a:extLst>
                  <a:ext uri="{FF2B5EF4-FFF2-40B4-BE49-F238E27FC236}">
                    <a16:creationId xmlns:a16="http://schemas.microsoft.com/office/drawing/2014/main" id="{D4393B97-292F-F048-A775-5C8CC1D06D96}"/>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1">
                <a:extLst>
                  <a:ext uri="{FF2B5EF4-FFF2-40B4-BE49-F238E27FC236}">
                    <a16:creationId xmlns:a16="http://schemas.microsoft.com/office/drawing/2014/main" id="{F9ACC9AA-A151-BB47-B95E-BD1794FF118A}"/>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2">
                <a:extLst>
                  <a:ext uri="{FF2B5EF4-FFF2-40B4-BE49-F238E27FC236}">
                    <a16:creationId xmlns:a16="http://schemas.microsoft.com/office/drawing/2014/main" id="{BDBC2EEE-6947-6242-AA85-D27943ABF759}"/>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33">
              <a:extLst>
                <a:ext uri="{FF2B5EF4-FFF2-40B4-BE49-F238E27FC236}">
                  <a16:creationId xmlns:a16="http://schemas.microsoft.com/office/drawing/2014/main" id="{6CB4D485-15B4-7248-93DE-47357A9A3405}"/>
                </a:ext>
              </a:extLst>
            </p:cNvPr>
            <p:cNvGrpSpPr>
              <a:grpSpLocks/>
            </p:cNvGrpSpPr>
            <p:nvPr/>
          </p:nvGrpSpPr>
          <p:grpSpPr bwMode="auto">
            <a:xfrm>
              <a:off x="12552504" y="3511551"/>
              <a:ext cx="986752" cy="188882"/>
              <a:chOff x="5893" y="2251"/>
              <a:chExt cx="466" cy="119"/>
            </a:xfrm>
          </p:grpSpPr>
          <p:sp>
            <p:nvSpPr>
              <p:cNvPr id="60" name="Rectangle 34">
                <a:extLst>
                  <a:ext uri="{FF2B5EF4-FFF2-40B4-BE49-F238E27FC236}">
                    <a16:creationId xmlns:a16="http://schemas.microsoft.com/office/drawing/2014/main" id="{17E7BDFE-F5AE-2546-80F1-6D3A420E5909}"/>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35">
                <a:extLst>
                  <a:ext uri="{FF2B5EF4-FFF2-40B4-BE49-F238E27FC236}">
                    <a16:creationId xmlns:a16="http://schemas.microsoft.com/office/drawing/2014/main" id="{27CBD566-8C0A-0D43-838D-ACD3A1C4841E}"/>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36">
                <a:extLst>
                  <a:ext uri="{FF2B5EF4-FFF2-40B4-BE49-F238E27FC236}">
                    <a16:creationId xmlns:a16="http://schemas.microsoft.com/office/drawing/2014/main" id="{AD1533C6-7181-0B40-AA93-DF9FA720F836}"/>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7">
                <a:extLst>
                  <a:ext uri="{FF2B5EF4-FFF2-40B4-BE49-F238E27FC236}">
                    <a16:creationId xmlns:a16="http://schemas.microsoft.com/office/drawing/2014/main" id="{0AD3C1B9-C92D-BB46-B25C-33947C6406CE}"/>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38">
              <a:extLst>
                <a:ext uri="{FF2B5EF4-FFF2-40B4-BE49-F238E27FC236}">
                  <a16:creationId xmlns:a16="http://schemas.microsoft.com/office/drawing/2014/main" id="{4A756452-635E-CC4E-B0D8-F467590AD7A5}"/>
                </a:ext>
              </a:extLst>
            </p:cNvPr>
            <p:cNvGrpSpPr>
              <a:grpSpLocks/>
            </p:cNvGrpSpPr>
            <p:nvPr/>
          </p:nvGrpSpPr>
          <p:grpSpPr bwMode="auto">
            <a:xfrm>
              <a:off x="12552504" y="4519449"/>
              <a:ext cx="986752" cy="182532"/>
              <a:chOff x="5893" y="2886"/>
              <a:chExt cx="466" cy="115"/>
            </a:xfrm>
          </p:grpSpPr>
          <p:sp>
            <p:nvSpPr>
              <p:cNvPr id="56" name="Rectangle 39">
                <a:extLst>
                  <a:ext uri="{FF2B5EF4-FFF2-40B4-BE49-F238E27FC236}">
                    <a16:creationId xmlns:a16="http://schemas.microsoft.com/office/drawing/2014/main" id="{107637FE-00CE-A44F-A5EA-FA149E6AE9A7}"/>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0">
                <a:extLst>
                  <a:ext uri="{FF2B5EF4-FFF2-40B4-BE49-F238E27FC236}">
                    <a16:creationId xmlns:a16="http://schemas.microsoft.com/office/drawing/2014/main" id="{B82B564F-B2F3-BC41-B78F-9EC516DDDF6C}"/>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1">
                <a:extLst>
                  <a:ext uri="{FF2B5EF4-FFF2-40B4-BE49-F238E27FC236}">
                    <a16:creationId xmlns:a16="http://schemas.microsoft.com/office/drawing/2014/main" id="{470DDBB4-E781-4E45-9C2A-64EBBFFD4E8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2">
                <a:extLst>
                  <a:ext uri="{FF2B5EF4-FFF2-40B4-BE49-F238E27FC236}">
                    <a16:creationId xmlns:a16="http://schemas.microsoft.com/office/drawing/2014/main" id="{A7A4D643-CAD2-F54C-80D4-1C8C43B1B270}"/>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43">
              <a:extLst>
                <a:ext uri="{FF2B5EF4-FFF2-40B4-BE49-F238E27FC236}">
                  <a16:creationId xmlns:a16="http://schemas.microsoft.com/office/drawing/2014/main" id="{3A0837DC-29F2-4F46-9E11-29C20DB559B0}"/>
                </a:ext>
              </a:extLst>
            </p:cNvPr>
            <p:cNvGrpSpPr>
              <a:grpSpLocks/>
            </p:cNvGrpSpPr>
            <p:nvPr/>
          </p:nvGrpSpPr>
          <p:grpSpPr bwMode="auto">
            <a:xfrm>
              <a:off x="12552504" y="4735313"/>
              <a:ext cx="986752" cy="182532"/>
              <a:chOff x="5893" y="3022"/>
              <a:chExt cx="466" cy="115"/>
            </a:xfrm>
          </p:grpSpPr>
          <p:sp>
            <p:nvSpPr>
              <p:cNvPr id="52" name="Rectangle 44">
                <a:extLst>
                  <a:ext uri="{FF2B5EF4-FFF2-40B4-BE49-F238E27FC236}">
                    <a16:creationId xmlns:a16="http://schemas.microsoft.com/office/drawing/2014/main" id="{BE48E465-1B00-9D49-AC97-F6F7C2E8C5D8}"/>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45">
                <a:extLst>
                  <a:ext uri="{FF2B5EF4-FFF2-40B4-BE49-F238E27FC236}">
                    <a16:creationId xmlns:a16="http://schemas.microsoft.com/office/drawing/2014/main" id="{665052F5-ED4C-3D40-9364-F4472472FF9E}"/>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46">
                <a:extLst>
                  <a:ext uri="{FF2B5EF4-FFF2-40B4-BE49-F238E27FC236}">
                    <a16:creationId xmlns:a16="http://schemas.microsoft.com/office/drawing/2014/main" id="{E4DF1BCE-5122-3E4D-B4AC-67772AC8C7B2}"/>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7">
                <a:extLst>
                  <a:ext uri="{FF2B5EF4-FFF2-40B4-BE49-F238E27FC236}">
                    <a16:creationId xmlns:a16="http://schemas.microsoft.com/office/drawing/2014/main" id="{89E0A5A8-FB3E-4A45-B2D5-BDE5F4692BDF}"/>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48">
              <a:extLst>
                <a:ext uri="{FF2B5EF4-FFF2-40B4-BE49-F238E27FC236}">
                  <a16:creationId xmlns:a16="http://schemas.microsoft.com/office/drawing/2014/main" id="{70683C75-B226-3543-81B5-F2BD7AEC5457}"/>
                </a:ext>
              </a:extLst>
            </p:cNvPr>
            <p:cNvGrpSpPr>
              <a:grpSpLocks/>
            </p:cNvGrpSpPr>
            <p:nvPr/>
          </p:nvGrpSpPr>
          <p:grpSpPr bwMode="auto">
            <a:xfrm>
              <a:off x="12552504" y="4951179"/>
              <a:ext cx="986752" cy="182532"/>
              <a:chOff x="5893" y="3158"/>
              <a:chExt cx="466" cy="115"/>
            </a:xfrm>
          </p:grpSpPr>
          <p:sp>
            <p:nvSpPr>
              <p:cNvPr id="48" name="Rectangle 49">
                <a:extLst>
                  <a:ext uri="{FF2B5EF4-FFF2-40B4-BE49-F238E27FC236}">
                    <a16:creationId xmlns:a16="http://schemas.microsoft.com/office/drawing/2014/main" id="{7A428253-9AB8-4F42-86AC-56642765BD05}"/>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0">
                <a:extLst>
                  <a:ext uri="{FF2B5EF4-FFF2-40B4-BE49-F238E27FC236}">
                    <a16:creationId xmlns:a16="http://schemas.microsoft.com/office/drawing/2014/main" id="{1A5E5F46-FA51-0F40-AE49-8605572F5AF3}"/>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1">
                <a:extLst>
                  <a:ext uri="{FF2B5EF4-FFF2-40B4-BE49-F238E27FC236}">
                    <a16:creationId xmlns:a16="http://schemas.microsoft.com/office/drawing/2014/main" id="{D6EA7C46-8AD1-8C44-8050-33AA8DD7AD46}"/>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2">
                <a:extLst>
                  <a:ext uri="{FF2B5EF4-FFF2-40B4-BE49-F238E27FC236}">
                    <a16:creationId xmlns:a16="http://schemas.microsoft.com/office/drawing/2014/main" id="{ADD6BE2A-B5E4-2E48-B4DA-75B2FDCCA313}"/>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53">
              <a:extLst>
                <a:ext uri="{FF2B5EF4-FFF2-40B4-BE49-F238E27FC236}">
                  <a16:creationId xmlns:a16="http://schemas.microsoft.com/office/drawing/2014/main" id="{8165E06C-8754-814D-A59B-8FD0177B5380}"/>
                </a:ext>
              </a:extLst>
            </p:cNvPr>
            <p:cNvGrpSpPr>
              <a:grpSpLocks/>
            </p:cNvGrpSpPr>
            <p:nvPr/>
          </p:nvGrpSpPr>
          <p:grpSpPr bwMode="auto">
            <a:xfrm>
              <a:off x="12552504" y="5311482"/>
              <a:ext cx="986752" cy="182532"/>
              <a:chOff x="5893" y="3385"/>
              <a:chExt cx="466" cy="115"/>
            </a:xfrm>
          </p:grpSpPr>
          <p:sp>
            <p:nvSpPr>
              <p:cNvPr id="44" name="Rectangle 54">
                <a:extLst>
                  <a:ext uri="{FF2B5EF4-FFF2-40B4-BE49-F238E27FC236}">
                    <a16:creationId xmlns:a16="http://schemas.microsoft.com/office/drawing/2014/main" id="{9803523F-7203-F345-ADED-865DC350AC3B}"/>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5">
                <a:extLst>
                  <a:ext uri="{FF2B5EF4-FFF2-40B4-BE49-F238E27FC236}">
                    <a16:creationId xmlns:a16="http://schemas.microsoft.com/office/drawing/2014/main" id="{DA46AC96-797B-5941-8885-16C0CEFBFD28}"/>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6">
                <a:extLst>
                  <a:ext uri="{FF2B5EF4-FFF2-40B4-BE49-F238E27FC236}">
                    <a16:creationId xmlns:a16="http://schemas.microsoft.com/office/drawing/2014/main" id="{A348BED6-4B21-034F-BACA-ECC475C61C3B}"/>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7">
                <a:extLst>
                  <a:ext uri="{FF2B5EF4-FFF2-40B4-BE49-F238E27FC236}">
                    <a16:creationId xmlns:a16="http://schemas.microsoft.com/office/drawing/2014/main" id="{0C67BFA6-2774-854A-93D8-55B87B85F396}"/>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58">
              <a:extLst>
                <a:ext uri="{FF2B5EF4-FFF2-40B4-BE49-F238E27FC236}">
                  <a16:creationId xmlns:a16="http://schemas.microsoft.com/office/drawing/2014/main" id="{0E20F6F6-7237-674E-94CA-C1BBBB04529C}"/>
                </a:ext>
              </a:extLst>
            </p:cNvPr>
            <p:cNvGrpSpPr>
              <a:grpSpLocks/>
            </p:cNvGrpSpPr>
            <p:nvPr/>
          </p:nvGrpSpPr>
          <p:grpSpPr bwMode="auto">
            <a:xfrm>
              <a:off x="12552504" y="5527346"/>
              <a:ext cx="986752" cy="182532"/>
              <a:chOff x="5893" y="3521"/>
              <a:chExt cx="466" cy="115"/>
            </a:xfrm>
          </p:grpSpPr>
          <p:sp>
            <p:nvSpPr>
              <p:cNvPr id="40" name="Rectangle 59">
                <a:extLst>
                  <a:ext uri="{FF2B5EF4-FFF2-40B4-BE49-F238E27FC236}">
                    <a16:creationId xmlns:a16="http://schemas.microsoft.com/office/drawing/2014/main" id="{DBAE8399-A03A-6E44-9446-9070587EC606}"/>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0">
                <a:extLst>
                  <a:ext uri="{FF2B5EF4-FFF2-40B4-BE49-F238E27FC236}">
                    <a16:creationId xmlns:a16="http://schemas.microsoft.com/office/drawing/2014/main" id="{CA3809A9-271D-2F46-8955-F984C80FC172}"/>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1">
                <a:extLst>
                  <a:ext uri="{FF2B5EF4-FFF2-40B4-BE49-F238E27FC236}">
                    <a16:creationId xmlns:a16="http://schemas.microsoft.com/office/drawing/2014/main" id="{0D037D57-28BB-3648-B8EB-4250A34B073A}"/>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2">
                <a:extLst>
                  <a:ext uri="{FF2B5EF4-FFF2-40B4-BE49-F238E27FC236}">
                    <a16:creationId xmlns:a16="http://schemas.microsoft.com/office/drawing/2014/main" id="{DFD582BF-321F-364E-9D05-53350CD9230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63">
              <a:extLst>
                <a:ext uri="{FF2B5EF4-FFF2-40B4-BE49-F238E27FC236}">
                  <a16:creationId xmlns:a16="http://schemas.microsoft.com/office/drawing/2014/main" id="{E12726DB-7EE5-E243-9FB9-15A73CAED5A8}"/>
                </a:ext>
              </a:extLst>
            </p:cNvPr>
            <p:cNvGrpSpPr>
              <a:grpSpLocks/>
            </p:cNvGrpSpPr>
            <p:nvPr/>
          </p:nvGrpSpPr>
          <p:grpSpPr bwMode="auto">
            <a:xfrm>
              <a:off x="12552504" y="5743210"/>
              <a:ext cx="986752" cy="182532"/>
              <a:chOff x="5893" y="3657"/>
              <a:chExt cx="466" cy="115"/>
            </a:xfrm>
          </p:grpSpPr>
          <p:sp>
            <p:nvSpPr>
              <p:cNvPr id="36" name="Rectangle 64">
                <a:extLst>
                  <a:ext uri="{FF2B5EF4-FFF2-40B4-BE49-F238E27FC236}">
                    <a16:creationId xmlns:a16="http://schemas.microsoft.com/office/drawing/2014/main" id="{5C5D3987-D9C6-6F40-ABEB-4D0295D9840E}"/>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65">
                <a:extLst>
                  <a:ext uri="{FF2B5EF4-FFF2-40B4-BE49-F238E27FC236}">
                    <a16:creationId xmlns:a16="http://schemas.microsoft.com/office/drawing/2014/main" id="{173DC0C7-D94B-1E4D-B1A1-D008FE5AE0B5}"/>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66">
                <a:extLst>
                  <a:ext uri="{FF2B5EF4-FFF2-40B4-BE49-F238E27FC236}">
                    <a16:creationId xmlns:a16="http://schemas.microsoft.com/office/drawing/2014/main" id="{94849B1F-2909-C942-9B34-9C0D20D2C0CF}"/>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7">
                <a:extLst>
                  <a:ext uri="{FF2B5EF4-FFF2-40B4-BE49-F238E27FC236}">
                    <a16:creationId xmlns:a16="http://schemas.microsoft.com/office/drawing/2014/main" id="{2B96F0F2-CF4F-4D46-B6C8-8A87C5C3539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68">
              <a:extLst>
                <a:ext uri="{FF2B5EF4-FFF2-40B4-BE49-F238E27FC236}">
                  <a16:creationId xmlns:a16="http://schemas.microsoft.com/office/drawing/2014/main" id="{712A9312-36DB-F245-918A-A4AF63ADAF94}"/>
                </a:ext>
              </a:extLst>
            </p:cNvPr>
            <p:cNvGrpSpPr>
              <a:grpSpLocks/>
            </p:cNvGrpSpPr>
            <p:nvPr/>
          </p:nvGrpSpPr>
          <p:grpSpPr bwMode="auto">
            <a:xfrm>
              <a:off x="12552504" y="6103513"/>
              <a:ext cx="986752" cy="182532"/>
              <a:chOff x="5893" y="3884"/>
              <a:chExt cx="466" cy="115"/>
            </a:xfrm>
          </p:grpSpPr>
          <p:sp>
            <p:nvSpPr>
              <p:cNvPr id="32" name="Rectangle 69">
                <a:extLst>
                  <a:ext uri="{FF2B5EF4-FFF2-40B4-BE49-F238E27FC236}">
                    <a16:creationId xmlns:a16="http://schemas.microsoft.com/office/drawing/2014/main" id="{33F68D39-506B-134E-B390-591C14CB3402}"/>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0">
                <a:extLst>
                  <a:ext uri="{FF2B5EF4-FFF2-40B4-BE49-F238E27FC236}">
                    <a16:creationId xmlns:a16="http://schemas.microsoft.com/office/drawing/2014/main" id="{0871189D-41C5-E94B-BAB2-C6996E7888B5}"/>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1">
                <a:extLst>
                  <a:ext uri="{FF2B5EF4-FFF2-40B4-BE49-F238E27FC236}">
                    <a16:creationId xmlns:a16="http://schemas.microsoft.com/office/drawing/2014/main" id="{4EDB5A23-0A15-094E-A2A8-3ABAC65551C6}"/>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2">
                <a:extLst>
                  <a:ext uri="{FF2B5EF4-FFF2-40B4-BE49-F238E27FC236}">
                    <a16:creationId xmlns:a16="http://schemas.microsoft.com/office/drawing/2014/main" id="{A6DFF519-A475-2D44-B79A-60DD93F0AC13}"/>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73">
              <a:extLst>
                <a:ext uri="{FF2B5EF4-FFF2-40B4-BE49-F238E27FC236}">
                  <a16:creationId xmlns:a16="http://schemas.microsoft.com/office/drawing/2014/main" id="{812B6BC4-4E50-AB42-874A-15E9D7FC9DE1}"/>
                </a:ext>
              </a:extLst>
            </p:cNvPr>
            <p:cNvGrpSpPr>
              <a:grpSpLocks/>
            </p:cNvGrpSpPr>
            <p:nvPr/>
          </p:nvGrpSpPr>
          <p:grpSpPr bwMode="auto">
            <a:xfrm>
              <a:off x="12552504" y="6328901"/>
              <a:ext cx="986752" cy="182532"/>
              <a:chOff x="5893" y="4026"/>
              <a:chExt cx="466" cy="115"/>
            </a:xfrm>
          </p:grpSpPr>
          <p:sp>
            <p:nvSpPr>
              <p:cNvPr id="28" name="Rectangle 74">
                <a:extLst>
                  <a:ext uri="{FF2B5EF4-FFF2-40B4-BE49-F238E27FC236}">
                    <a16:creationId xmlns:a16="http://schemas.microsoft.com/office/drawing/2014/main" id="{10B3CF41-DF46-7F40-BCBA-733E388A0FE8}"/>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75">
                <a:extLst>
                  <a:ext uri="{FF2B5EF4-FFF2-40B4-BE49-F238E27FC236}">
                    <a16:creationId xmlns:a16="http://schemas.microsoft.com/office/drawing/2014/main" id="{09490481-F2D8-3F40-9DA7-90B1ECA2BD9C}"/>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76">
                <a:extLst>
                  <a:ext uri="{FF2B5EF4-FFF2-40B4-BE49-F238E27FC236}">
                    <a16:creationId xmlns:a16="http://schemas.microsoft.com/office/drawing/2014/main" id="{0571F550-46E9-1640-8C21-6BED26826FDF}"/>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7">
                <a:extLst>
                  <a:ext uri="{FF2B5EF4-FFF2-40B4-BE49-F238E27FC236}">
                    <a16:creationId xmlns:a16="http://schemas.microsoft.com/office/drawing/2014/main" id="{FDF8AAA7-4C4D-B743-8716-49BE0ED82876}"/>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78">
              <a:extLst>
                <a:ext uri="{FF2B5EF4-FFF2-40B4-BE49-F238E27FC236}">
                  <a16:creationId xmlns:a16="http://schemas.microsoft.com/office/drawing/2014/main" id="{C768F846-FE40-F440-BE22-7A873A196EAD}"/>
                </a:ext>
              </a:extLst>
            </p:cNvPr>
            <p:cNvGrpSpPr>
              <a:grpSpLocks/>
            </p:cNvGrpSpPr>
            <p:nvPr/>
          </p:nvGrpSpPr>
          <p:grpSpPr bwMode="auto">
            <a:xfrm>
              <a:off x="12552504" y="6552703"/>
              <a:ext cx="986752" cy="182532"/>
              <a:chOff x="5893" y="4167"/>
              <a:chExt cx="466" cy="115"/>
            </a:xfrm>
          </p:grpSpPr>
          <p:sp>
            <p:nvSpPr>
              <p:cNvPr id="24" name="Rectangle 79">
                <a:extLst>
                  <a:ext uri="{FF2B5EF4-FFF2-40B4-BE49-F238E27FC236}">
                    <a16:creationId xmlns:a16="http://schemas.microsoft.com/office/drawing/2014/main" id="{A687666E-F1E4-E345-8696-F18815D9CEDD}"/>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80">
                <a:extLst>
                  <a:ext uri="{FF2B5EF4-FFF2-40B4-BE49-F238E27FC236}">
                    <a16:creationId xmlns:a16="http://schemas.microsoft.com/office/drawing/2014/main" id="{6DD6FC9D-2F23-8B47-AB88-1C128AF5082C}"/>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81">
                <a:extLst>
                  <a:ext uri="{FF2B5EF4-FFF2-40B4-BE49-F238E27FC236}">
                    <a16:creationId xmlns:a16="http://schemas.microsoft.com/office/drawing/2014/main" id="{B9C46CBF-8450-944F-A16A-2239B6B202CC}"/>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2">
                <a:extLst>
                  <a:ext uri="{FF2B5EF4-FFF2-40B4-BE49-F238E27FC236}">
                    <a16:creationId xmlns:a16="http://schemas.microsoft.com/office/drawing/2014/main" id="{55C77D5A-EC15-2948-9B90-2FEE957A3E76}"/>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6" name="Rectangle 83">
            <a:extLst>
              <a:ext uri="{FF2B5EF4-FFF2-40B4-BE49-F238E27FC236}">
                <a16:creationId xmlns:a16="http://schemas.microsoft.com/office/drawing/2014/main" id="{2AFED805-51FF-7C41-A4A6-770EC8C36303}"/>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7" name="Rectangle 84">
            <a:extLst>
              <a:ext uri="{FF2B5EF4-FFF2-40B4-BE49-F238E27FC236}">
                <a16:creationId xmlns:a16="http://schemas.microsoft.com/office/drawing/2014/main" id="{86991268-F6A3-9340-984F-D4F7641A48B4}"/>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1999680077"/>
      </p:ext>
    </p:extLst>
  </p:cSld>
  <p:clrMap bg1="dk1" tx1="lt1" bg2="dk2" tx2="lt2" accent1="accent1" accent2="accent2" accent3="accent3" accent4="accent4" accent5="accent5" accent6="accent6" hlink="hlink" folHlink="folHlink"/>
  <p:sldLayoutIdLst>
    <p:sldLayoutId id="2147483903"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384056"/>
        </a:solidFill>
        <a:effectLst/>
      </p:bgPr>
    </p:bg>
    <p:spTree>
      <p:nvGrpSpPr>
        <p:cNvPr id="1" name=""/>
        <p:cNvGrpSpPr/>
        <p:nvPr/>
      </p:nvGrpSpPr>
      <p:grpSpPr>
        <a:xfrm>
          <a:off x="0" y="0"/>
          <a:ext cx="0" cy="0"/>
          <a:chOff x="0" y="0"/>
          <a:chExt cx="0" cy="0"/>
        </a:xfrm>
      </p:grpSpPr>
      <p:sp>
        <p:nvSpPr>
          <p:cNvPr id="8" name="TextBox 2">
            <a:extLst>
              <a:ext uri="{FF2B5EF4-FFF2-40B4-BE49-F238E27FC236}">
                <a16:creationId xmlns:a16="http://schemas.microsoft.com/office/drawing/2014/main" id="{6785A3D6-1271-D247-9E96-1B376F4BE7BE}"/>
              </a:ext>
            </a:extLst>
          </p:cNvPr>
          <p:cNvSpPr txBox="1"/>
          <p:nvPr userDrawn="1"/>
        </p:nvSpPr>
        <p:spPr>
          <a:xfrm>
            <a:off x="575780" y="6486907"/>
            <a:ext cx="2930313"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Ascend</a:t>
            </a:r>
            <a:r>
              <a:rPr lang="zh-CN" alt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a:t>
            </a:r>
            <a:r>
              <a:rPr lang="zh-CN" alt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ZOMI</a:t>
            </a:r>
            <a:endPar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TextBox 3">
            <a:extLst>
              <a:ext uri="{FF2B5EF4-FFF2-40B4-BE49-F238E27FC236}">
                <a16:creationId xmlns:a16="http://schemas.microsoft.com/office/drawing/2014/main" id="{EABEE2EE-BF4D-7A4A-B3C6-9E47668CCD98}"/>
              </a:ext>
            </a:extLst>
          </p:cNvPr>
          <p:cNvSpPr txBox="1"/>
          <p:nvPr userDrawn="1"/>
        </p:nvSpPr>
        <p:spPr>
          <a:xfrm>
            <a:off x="374093" y="6542628"/>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chemeClr val="bg1"/>
                </a:solidFill>
                <a:latin typeface="微软雅黑" panose="020B0503020204020204" pitchFamily="34" charset="-122"/>
                <a:ea typeface="微软雅黑" panose="020B0503020204020204" pitchFamily="34" charset="-122"/>
                <a:cs typeface="Arial" panose="020B0604020202020204" pitchFamily="34" charset="0"/>
              </a:rPr>
              <a:pPr defTabSz="890204" fontAlgn="auto">
                <a:spcBef>
                  <a:spcPts val="0"/>
                </a:spcBef>
                <a:spcAft>
                  <a:spcPts val="0"/>
                </a:spcAft>
                <a:defRPr/>
              </a:pPr>
              <a:t>‹#›</a:t>
            </a:fld>
            <a:endParaRPr lang="en-US" sz="974"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0" name="副标题 2">
            <a:extLst>
              <a:ext uri="{FF2B5EF4-FFF2-40B4-BE49-F238E27FC236}">
                <a16:creationId xmlns:a16="http://schemas.microsoft.com/office/drawing/2014/main" id="{534B911D-B772-C047-B4A8-784442DDFD32}"/>
              </a:ext>
            </a:extLst>
          </p:cNvPr>
          <p:cNvSpPr txBox="1">
            <a:spLocks/>
          </p:cNvSpPr>
          <p:nvPr userDrawn="1"/>
        </p:nvSpPr>
        <p:spPr bwMode="auto">
          <a:xfrm>
            <a:off x="10098858" y="6421793"/>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000" b="0" dirty="0">
                <a:solidFill>
                  <a:schemeClr val="bg1"/>
                </a:solidFill>
                <a:latin typeface="Microsoft YaHei" panose="020B0503020204020204" pitchFamily="34" charset="-122"/>
                <a:ea typeface="Microsoft YaHei" panose="020B0503020204020204" pitchFamily="34" charset="-122"/>
                <a:hlinkClick r:id="rId3">
                  <a:extLst>
                    <a:ext uri="{A12FA001-AC4F-418D-AE19-62706E023703}">
                      <ahyp:hlinkClr xmlns:ahyp="http://schemas.microsoft.com/office/drawing/2018/hyperlinkcolor" val="tx"/>
                    </a:ext>
                  </a:extLst>
                </a:hlinkClick>
              </a:rPr>
              <a:t>www.hiascend.com</a:t>
            </a:r>
            <a:endParaRPr lang="en-US" altLang="zh-CN" sz="1000" b="0" dirty="0">
              <a:solidFill>
                <a:schemeClr val="bg1"/>
              </a:solidFill>
              <a:latin typeface="Microsoft YaHei" panose="020B0503020204020204" pitchFamily="34" charset="-122"/>
              <a:ea typeface="Microsoft YaHei" panose="020B0503020204020204" pitchFamily="34" charset="-122"/>
            </a:endParaRPr>
          </a:p>
        </p:txBody>
      </p:sp>
      <p:sp>
        <p:nvSpPr>
          <p:cNvPr id="5" name="Rectangle 15">
            <a:extLst>
              <a:ext uri="{FF2B5EF4-FFF2-40B4-BE49-F238E27FC236}">
                <a16:creationId xmlns:a16="http://schemas.microsoft.com/office/drawing/2014/main" id="{3355B0D4-6846-924B-AA9C-99607253013E}"/>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6" name="组合 5">
            <a:extLst>
              <a:ext uri="{FF2B5EF4-FFF2-40B4-BE49-F238E27FC236}">
                <a16:creationId xmlns:a16="http://schemas.microsoft.com/office/drawing/2014/main" id="{9871FFDD-6432-E240-A6DA-1B216C356679}"/>
              </a:ext>
            </a:extLst>
          </p:cNvPr>
          <p:cNvGrpSpPr/>
          <p:nvPr userDrawn="1"/>
        </p:nvGrpSpPr>
        <p:grpSpPr>
          <a:xfrm>
            <a:off x="12438524" y="3358802"/>
            <a:ext cx="1214711" cy="3499198"/>
            <a:chOff x="12438524" y="3358802"/>
            <a:chExt cx="1214711" cy="3499198"/>
          </a:xfrm>
        </p:grpSpPr>
        <p:sp>
          <p:nvSpPr>
            <p:cNvPr id="7" name="矩形 6">
              <a:extLst>
                <a:ext uri="{FF2B5EF4-FFF2-40B4-BE49-F238E27FC236}">
                  <a16:creationId xmlns:a16="http://schemas.microsoft.com/office/drawing/2014/main" id="{A32762DD-A13D-5445-9685-41B4DCE168AB}"/>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1" name="Group 18">
              <a:extLst>
                <a:ext uri="{FF2B5EF4-FFF2-40B4-BE49-F238E27FC236}">
                  <a16:creationId xmlns:a16="http://schemas.microsoft.com/office/drawing/2014/main" id="{4AEA648F-58C8-1047-A1AF-A32C632845BA}"/>
                </a:ext>
              </a:extLst>
            </p:cNvPr>
            <p:cNvGrpSpPr>
              <a:grpSpLocks/>
            </p:cNvGrpSpPr>
            <p:nvPr/>
          </p:nvGrpSpPr>
          <p:grpSpPr bwMode="auto">
            <a:xfrm>
              <a:off x="12552504" y="3727418"/>
              <a:ext cx="986752" cy="182532"/>
              <a:chOff x="5893" y="2387"/>
              <a:chExt cx="466" cy="115"/>
            </a:xfrm>
          </p:grpSpPr>
          <p:sp>
            <p:nvSpPr>
              <p:cNvPr id="72" name="Rectangle 19">
                <a:extLst>
                  <a:ext uri="{FF2B5EF4-FFF2-40B4-BE49-F238E27FC236}">
                    <a16:creationId xmlns:a16="http://schemas.microsoft.com/office/drawing/2014/main" id="{16DAECD4-EFBF-474C-9A0F-358CF912C309}"/>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0">
                <a:extLst>
                  <a:ext uri="{FF2B5EF4-FFF2-40B4-BE49-F238E27FC236}">
                    <a16:creationId xmlns:a16="http://schemas.microsoft.com/office/drawing/2014/main" id="{CDB54574-D1F2-7E4A-9FC2-1C7AD380EEB5}"/>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1">
                <a:extLst>
                  <a:ext uri="{FF2B5EF4-FFF2-40B4-BE49-F238E27FC236}">
                    <a16:creationId xmlns:a16="http://schemas.microsoft.com/office/drawing/2014/main" id="{1D9E17C3-90E4-7649-B27A-BA4C3C5C05B5}"/>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2">
                <a:extLst>
                  <a:ext uri="{FF2B5EF4-FFF2-40B4-BE49-F238E27FC236}">
                    <a16:creationId xmlns:a16="http://schemas.microsoft.com/office/drawing/2014/main" id="{1E0D0851-FABF-A24F-8902-CFC9EFE2B256}"/>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23">
              <a:extLst>
                <a:ext uri="{FF2B5EF4-FFF2-40B4-BE49-F238E27FC236}">
                  <a16:creationId xmlns:a16="http://schemas.microsoft.com/office/drawing/2014/main" id="{1F001566-E2EE-C748-B643-DC71C04B8296}"/>
                </a:ext>
              </a:extLst>
            </p:cNvPr>
            <p:cNvGrpSpPr>
              <a:grpSpLocks/>
            </p:cNvGrpSpPr>
            <p:nvPr/>
          </p:nvGrpSpPr>
          <p:grpSpPr bwMode="auto">
            <a:xfrm>
              <a:off x="12552504" y="3943282"/>
              <a:ext cx="986752" cy="182532"/>
              <a:chOff x="5893" y="2523"/>
              <a:chExt cx="466" cy="115"/>
            </a:xfrm>
          </p:grpSpPr>
          <p:sp>
            <p:nvSpPr>
              <p:cNvPr id="68" name="Rectangle 24">
                <a:extLst>
                  <a:ext uri="{FF2B5EF4-FFF2-40B4-BE49-F238E27FC236}">
                    <a16:creationId xmlns:a16="http://schemas.microsoft.com/office/drawing/2014/main" id="{410F3824-FCF7-F04E-A1AB-F4754391E48C}"/>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25">
                <a:extLst>
                  <a:ext uri="{FF2B5EF4-FFF2-40B4-BE49-F238E27FC236}">
                    <a16:creationId xmlns:a16="http://schemas.microsoft.com/office/drawing/2014/main" id="{98C45CA8-CF88-9E43-A2EB-FBAF0D6DA84E}"/>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26">
                <a:extLst>
                  <a:ext uri="{FF2B5EF4-FFF2-40B4-BE49-F238E27FC236}">
                    <a16:creationId xmlns:a16="http://schemas.microsoft.com/office/drawing/2014/main" id="{CF33E281-A40D-DA43-A313-57A13192C984}"/>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7">
                <a:extLst>
                  <a:ext uri="{FF2B5EF4-FFF2-40B4-BE49-F238E27FC236}">
                    <a16:creationId xmlns:a16="http://schemas.microsoft.com/office/drawing/2014/main" id="{7D2AEC8B-63C0-304C-A190-9CA72D7A0749}"/>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28">
              <a:extLst>
                <a:ext uri="{FF2B5EF4-FFF2-40B4-BE49-F238E27FC236}">
                  <a16:creationId xmlns:a16="http://schemas.microsoft.com/office/drawing/2014/main" id="{0C596433-8603-F24C-AEBC-D056413665F7}"/>
                </a:ext>
              </a:extLst>
            </p:cNvPr>
            <p:cNvGrpSpPr>
              <a:grpSpLocks/>
            </p:cNvGrpSpPr>
            <p:nvPr/>
          </p:nvGrpSpPr>
          <p:grpSpPr bwMode="auto">
            <a:xfrm>
              <a:off x="12552504" y="4159146"/>
              <a:ext cx="986752" cy="182532"/>
              <a:chOff x="5893" y="2659"/>
              <a:chExt cx="466" cy="115"/>
            </a:xfrm>
          </p:grpSpPr>
          <p:sp>
            <p:nvSpPr>
              <p:cNvPr id="64" name="Rectangle 29">
                <a:extLst>
                  <a:ext uri="{FF2B5EF4-FFF2-40B4-BE49-F238E27FC236}">
                    <a16:creationId xmlns:a16="http://schemas.microsoft.com/office/drawing/2014/main" id="{163DC086-4FD6-B949-B16E-D00693AAE447}"/>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0">
                <a:extLst>
                  <a:ext uri="{FF2B5EF4-FFF2-40B4-BE49-F238E27FC236}">
                    <a16:creationId xmlns:a16="http://schemas.microsoft.com/office/drawing/2014/main" id="{D4393B97-292F-F048-A775-5C8CC1D06D96}"/>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1">
                <a:extLst>
                  <a:ext uri="{FF2B5EF4-FFF2-40B4-BE49-F238E27FC236}">
                    <a16:creationId xmlns:a16="http://schemas.microsoft.com/office/drawing/2014/main" id="{F9ACC9AA-A151-BB47-B95E-BD1794FF118A}"/>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2">
                <a:extLst>
                  <a:ext uri="{FF2B5EF4-FFF2-40B4-BE49-F238E27FC236}">
                    <a16:creationId xmlns:a16="http://schemas.microsoft.com/office/drawing/2014/main" id="{BDBC2EEE-6947-6242-AA85-D27943ABF759}"/>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33">
              <a:extLst>
                <a:ext uri="{FF2B5EF4-FFF2-40B4-BE49-F238E27FC236}">
                  <a16:creationId xmlns:a16="http://schemas.microsoft.com/office/drawing/2014/main" id="{6CB4D485-15B4-7248-93DE-47357A9A3405}"/>
                </a:ext>
              </a:extLst>
            </p:cNvPr>
            <p:cNvGrpSpPr>
              <a:grpSpLocks/>
            </p:cNvGrpSpPr>
            <p:nvPr/>
          </p:nvGrpSpPr>
          <p:grpSpPr bwMode="auto">
            <a:xfrm>
              <a:off x="12552504" y="3511551"/>
              <a:ext cx="986752" cy="188882"/>
              <a:chOff x="5893" y="2251"/>
              <a:chExt cx="466" cy="119"/>
            </a:xfrm>
          </p:grpSpPr>
          <p:sp>
            <p:nvSpPr>
              <p:cNvPr id="60" name="Rectangle 34">
                <a:extLst>
                  <a:ext uri="{FF2B5EF4-FFF2-40B4-BE49-F238E27FC236}">
                    <a16:creationId xmlns:a16="http://schemas.microsoft.com/office/drawing/2014/main" id="{17E7BDFE-F5AE-2546-80F1-6D3A420E5909}"/>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35">
                <a:extLst>
                  <a:ext uri="{FF2B5EF4-FFF2-40B4-BE49-F238E27FC236}">
                    <a16:creationId xmlns:a16="http://schemas.microsoft.com/office/drawing/2014/main" id="{27CBD566-8C0A-0D43-838D-ACD3A1C4841E}"/>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36">
                <a:extLst>
                  <a:ext uri="{FF2B5EF4-FFF2-40B4-BE49-F238E27FC236}">
                    <a16:creationId xmlns:a16="http://schemas.microsoft.com/office/drawing/2014/main" id="{AD1533C6-7181-0B40-AA93-DF9FA720F836}"/>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7">
                <a:extLst>
                  <a:ext uri="{FF2B5EF4-FFF2-40B4-BE49-F238E27FC236}">
                    <a16:creationId xmlns:a16="http://schemas.microsoft.com/office/drawing/2014/main" id="{0AD3C1B9-C92D-BB46-B25C-33947C6406CE}"/>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38">
              <a:extLst>
                <a:ext uri="{FF2B5EF4-FFF2-40B4-BE49-F238E27FC236}">
                  <a16:creationId xmlns:a16="http://schemas.microsoft.com/office/drawing/2014/main" id="{4A756452-635E-CC4E-B0D8-F467590AD7A5}"/>
                </a:ext>
              </a:extLst>
            </p:cNvPr>
            <p:cNvGrpSpPr>
              <a:grpSpLocks/>
            </p:cNvGrpSpPr>
            <p:nvPr/>
          </p:nvGrpSpPr>
          <p:grpSpPr bwMode="auto">
            <a:xfrm>
              <a:off x="12552504" y="4519449"/>
              <a:ext cx="986752" cy="182532"/>
              <a:chOff x="5893" y="2886"/>
              <a:chExt cx="466" cy="115"/>
            </a:xfrm>
          </p:grpSpPr>
          <p:sp>
            <p:nvSpPr>
              <p:cNvPr id="56" name="Rectangle 39">
                <a:extLst>
                  <a:ext uri="{FF2B5EF4-FFF2-40B4-BE49-F238E27FC236}">
                    <a16:creationId xmlns:a16="http://schemas.microsoft.com/office/drawing/2014/main" id="{107637FE-00CE-A44F-A5EA-FA149E6AE9A7}"/>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0">
                <a:extLst>
                  <a:ext uri="{FF2B5EF4-FFF2-40B4-BE49-F238E27FC236}">
                    <a16:creationId xmlns:a16="http://schemas.microsoft.com/office/drawing/2014/main" id="{B82B564F-B2F3-BC41-B78F-9EC516DDDF6C}"/>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1">
                <a:extLst>
                  <a:ext uri="{FF2B5EF4-FFF2-40B4-BE49-F238E27FC236}">
                    <a16:creationId xmlns:a16="http://schemas.microsoft.com/office/drawing/2014/main" id="{470DDBB4-E781-4E45-9C2A-64EBBFFD4E8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2">
                <a:extLst>
                  <a:ext uri="{FF2B5EF4-FFF2-40B4-BE49-F238E27FC236}">
                    <a16:creationId xmlns:a16="http://schemas.microsoft.com/office/drawing/2014/main" id="{A7A4D643-CAD2-F54C-80D4-1C8C43B1B270}"/>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43">
              <a:extLst>
                <a:ext uri="{FF2B5EF4-FFF2-40B4-BE49-F238E27FC236}">
                  <a16:creationId xmlns:a16="http://schemas.microsoft.com/office/drawing/2014/main" id="{3A0837DC-29F2-4F46-9E11-29C20DB559B0}"/>
                </a:ext>
              </a:extLst>
            </p:cNvPr>
            <p:cNvGrpSpPr>
              <a:grpSpLocks/>
            </p:cNvGrpSpPr>
            <p:nvPr/>
          </p:nvGrpSpPr>
          <p:grpSpPr bwMode="auto">
            <a:xfrm>
              <a:off x="12552504" y="4735313"/>
              <a:ext cx="986752" cy="182532"/>
              <a:chOff x="5893" y="3022"/>
              <a:chExt cx="466" cy="115"/>
            </a:xfrm>
          </p:grpSpPr>
          <p:sp>
            <p:nvSpPr>
              <p:cNvPr id="52" name="Rectangle 44">
                <a:extLst>
                  <a:ext uri="{FF2B5EF4-FFF2-40B4-BE49-F238E27FC236}">
                    <a16:creationId xmlns:a16="http://schemas.microsoft.com/office/drawing/2014/main" id="{BE48E465-1B00-9D49-AC97-F6F7C2E8C5D8}"/>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45">
                <a:extLst>
                  <a:ext uri="{FF2B5EF4-FFF2-40B4-BE49-F238E27FC236}">
                    <a16:creationId xmlns:a16="http://schemas.microsoft.com/office/drawing/2014/main" id="{665052F5-ED4C-3D40-9364-F4472472FF9E}"/>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46">
                <a:extLst>
                  <a:ext uri="{FF2B5EF4-FFF2-40B4-BE49-F238E27FC236}">
                    <a16:creationId xmlns:a16="http://schemas.microsoft.com/office/drawing/2014/main" id="{E4DF1BCE-5122-3E4D-B4AC-67772AC8C7B2}"/>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7">
                <a:extLst>
                  <a:ext uri="{FF2B5EF4-FFF2-40B4-BE49-F238E27FC236}">
                    <a16:creationId xmlns:a16="http://schemas.microsoft.com/office/drawing/2014/main" id="{89E0A5A8-FB3E-4A45-B2D5-BDE5F4692BDF}"/>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48">
              <a:extLst>
                <a:ext uri="{FF2B5EF4-FFF2-40B4-BE49-F238E27FC236}">
                  <a16:creationId xmlns:a16="http://schemas.microsoft.com/office/drawing/2014/main" id="{70683C75-B226-3543-81B5-F2BD7AEC5457}"/>
                </a:ext>
              </a:extLst>
            </p:cNvPr>
            <p:cNvGrpSpPr>
              <a:grpSpLocks/>
            </p:cNvGrpSpPr>
            <p:nvPr/>
          </p:nvGrpSpPr>
          <p:grpSpPr bwMode="auto">
            <a:xfrm>
              <a:off x="12552504" y="4951179"/>
              <a:ext cx="986752" cy="182532"/>
              <a:chOff x="5893" y="3158"/>
              <a:chExt cx="466" cy="115"/>
            </a:xfrm>
          </p:grpSpPr>
          <p:sp>
            <p:nvSpPr>
              <p:cNvPr id="48" name="Rectangle 49">
                <a:extLst>
                  <a:ext uri="{FF2B5EF4-FFF2-40B4-BE49-F238E27FC236}">
                    <a16:creationId xmlns:a16="http://schemas.microsoft.com/office/drawing/2014/main" id="{7A428253-9AB8-4F42-86AC-56642765BD05}"/>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0">
                <a:extLst>
                  <a:ext uri="{FF2B5EF4-FFF2-40B4-BE49-F238E27FC236}">
                    <a16:creationId xmlns:a16="http://schemas.microsoft.com/office/drawing/2014/main" id="{1A5E5F46-FA51-0F40-AE49-8605572F5AF3}"/>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1">
                <a:extLst>
                  <a:ext uri="{FF2B5EF4-FFF2-40B4-BE49-F238E27FC236}">
                    <a16:creationId xmlns:a16="http://schemas.microsoft.com/office/drawing/2014/main" id="{D6EA7C46-8AD1-8C44-8050-33AA8DD7AD46}"/>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2">
                <a:extLst>
                  <a:ext uri="{FF2B5EF4-FFF2-40B4-BE49-F238E27FC236}">
                    <a16:creationId xmlns:a16="http://schemas.microsoft.com/office/drawing/2014/main" id="{ADD6BE2A-B5E4-2E48-B4DA-75B2FDCCA313}"/>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53">
              <a:extLst>
                <a:ext uri="{FF2B5EF4-FFF2-40B4-BE49-F238E27FC236}">
                  <a16:creationId xmlns:a16="http://schemas.microsoft.com/office/drawing/2014/main" id="{8165E06C-8754-814D-A59B-8FD0177B5380}"/>
                </a:ext>
              </a:extLst>
            </p:cNvPr>
            <p:cNvGrpSpPr>
              <a:grpSpLocks/>
            </p:cNvGrpSpPr>
            <p:nvPr/>
          </p:nvGrpSpPr>
          <p:grpSpPr bwMode="auto">
            <a:xfrm>
              <a:off x="12552504" y="5311482"/>
              <a:ext cx="986752" cy="182532"/>
              <a:chOff x="5893" y="3385"/>
              <a:chExt cx="466" cy="115"/>
            </a:xfrm>
          </p:grpSpPr>
          <p:sp>
            <p:nvSpPr>
              <p:cNvPr id="44" name="Rectangle 54">
                <a:extLst>
                  <a:ext uri="{FF2B5EF4-FFF2-40B4-BE49-F238E27FC236}">
                    <a16:creationId xmlns:a16="http://schemas.microsoft.com/office/drawing/2014/main" id="{9803523F-7203-F345-ADED-865DC350AC3B}"/>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5">
                <a:extLst>
                  <a:ext uri="{FF2B5EF4-FFF2-40B4-BE49-F238E27FC236}">
                    <a16:creationId xmlns:a16="http://schemas.microsoft.com/office/drawing/2014/main" id="{DA46AC96-797B-5941-8885-16C0CEFBFD28}"/>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6">
                <a:extLst>
                  <a:ext uri="{FF2B5EF4-FFF2-40B4-BE49-F238E27FC236}">
                    <a16:creationId xmlns:a16="http://schemas.microsoft.com/office/drawing/2014/main" id="{A348BED6-4B21-034F-BACA-ECC475C61C3B}"/>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7">
                <a:extLst>
                  <a:ext uri="{FF2B5EF4-FFF2-40B4-BE49-F238E27FC236}">
                    <a16:creationId xmlns:a16="http://schemas.microsoft.com/office/drawing/2014/main" id="{0C67BFA6-2774-854A-93D8-55B87B85F396}"/>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58">
              <a:extLst>
                <a:ext uri="{FF2B5EF4-FFF2-40B4-BE49-F238E27FC236}">
                  <a16:creationId xmlns:a16="http://schemas.microsoft.com/office/drawing/2014/main" id="{0E20F6F6-7237-674E-94CA-C1BBBB04529C}"/>
                </a:ext>
              </a:extLst>
            </p:cNvPr>
            <p:cNvGrpSpPr>
              <a:grpSpLocks/>
            </p:cNvGrpSpPr>
            <p:nvPr/>
          </p:nvGrpSpPr>
          <p:grpSpPr bwMode="auto">
            <a:xfrm>
              <a:off x="12552504" y="5527346"/>
              <a:ext cx="986752" cy="182532"/>
              <a:chOff x="5893" y="3521"/>
              <a:chExt cx="466" cy="115"/>
            </a:xfrm>
          </p:grpSpPr>
          <p:sp>
            <p:nvSpPr>
              <p:cNvPr id="40" name="Rectangle 59">
                <a:extLst>
                  <a:ext uri="{FF2B5EF4-FFF2-40B4-BE49-F238E27FC236}">
                    <a16:creationId xmlns:a16="http://schemas.microsoft.com/office/drawing/2014/main" id="{DBAE8399-A03A-6E44-9446-9070587EC606}"/>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0">
                <a:extLst>
                  <a:ext uri="{FF2B5EF4-FFF2-40B4-BE49-F238E27FC236}">
                    <a16:creationId xmlns:a16="http://schemas.microsoft.com/office/drawing/2014/main" id="{CA3809A9-271D-2F46-8955-F984C80FC172}"/>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1">
                <a:extLst>
                  <a:ext uri="{FF2B5EF4-FFF2-40B4-BE49-F238E27FC236}">
                    <a16:creationId xmlns:a16="http://schemas.microsoft.com/office/drawing/2014/main" id="{0D037D57-28BB-3648-B8EB-4250A34B073A}"/>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2">
                <a:extLst>
                  <a:ext uri="{FF2B5EF4-FFF2-40B4-BE49-F238E27FC236}">
                    <a16:creationId xmlns:a16="http://schemas.microsoft.com/office/drawing/2014/main" id="{DFD582BF-321F-364E-9D05-53350CD9230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63">
              <a:extLst>
                <a:ext uri="{FF2B5EF4-FFF2-40B4-BE49-F238E27FC236}">
                  <a16:creationId xmlns:a16="http://schemas.microsoft.com/office/drawing/2014/main" id="{E12726DB-7EE5-E243-9FB9-15A73CAED5A8}"/>
                </a:ext>
              </a:extLst>
            </p:cNvPr>
            <p:cNvGrpSpPr>
              <a:grpSpLocks/>
            </p:cNvGrpSpPr>
            <p:nvPr/>
          </p:nvGrpSpPr>
          <p:grpSpPr bwMode="auto">
            <a:xfrm>
              <a:off x="12552504" y="5743210"/>
              <a:ext cx="986752" cy="182532"/>
              <a:chOff x="5893" y="3657"/>
              <a:chExt cx="466" cy="115"/>
            </a:xfrm>
          </p:grpSpPr>
          <p:sp>
            <p:nvSpPr>
              <p:cNvPr id="36" name="Rectangle 64">
                <a:extLst>
                  <a:ext uri="{FF2B5EF4-FFF2-40B4-BE49-F238E27FC236}">
                    <a16:creationId xmlns:a16="http://schemas.microsoft.com/office/drawing/2014/main" id="{5C5D3987-D9C6-6F40-ABEB-4D0295D9840E}"/>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65">
                <a:extLst>
                  <a:ext uri="{FF2B5EF4-FFF2-40B4-BE49-F238E27FC236}">
                    <a16:creationId xmlns:a16="http://schemas.microsoft.com/office/drawing/2014/main" id="{173DC0C7-D94B-1E4D-B1A1-D008FE5AE0B5}"/>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66">
                <a:extLst>
                  <a:ext uri="{FF2B5EF4-FFF2-40B4-BE49-F238E27FC236}">
                    <a16:creationId xmlns:a16="http://schemas.microsoft.com/office/drawing/2014/main" id="{94849B1F-2909-C942-9B34-9C0D20D2C0CF}"/>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7">
                <a:extLst>
                  <a:ext uri="{FF2B5EF4-FFF2-40B4-BE49-F238E27FC236}">
                    <a16:creationId xmlns:a16="http://schemas.microsoft.com/office/drawing/2014/main" id="{2B96F0F2-CF4F-4D46-B6C8-8A87C5C3539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68">
              <a:extLst>
                <a:ext uri="{FF2B5EF4-FFF2-40B4-BE49-F238E27FC236}">
                  <a16:creationId xmlns:a16="http://schemas.microsoft.com/office/drawing/2014/main" id="{712A9312-36DB-F245-918A-A4AF63ADAF94}"/>
                </a:ext>
              </a:extLst>
            </p:cNvPr>
            <p:cNvGrpSpPr>
              <a:grpSpLocks/>
            </p:cNvGrpSpPr>
            <p:nvPr/>
          </p:nvGrpSpPr>
          <p:grpSpPr bwMode="auto">
            <a:xfrm>
              <a:off x="12552504" y="6103513"/>
              <a:ext cx="986752" cy="182532"/>
              <a:chOff x="5893" y="3884"/>
              <a:chExt cx="466" cy="115"/>
            </a:xfrm>
          </p:grpSpPr>
          <p:sp>
            <p:nvSpPr>
              <p:cNvPr id="32" name="Rectangle 69">
                <a:extLst>
                  <a:ext uri="{FF2B5EF4-FFF2-40B4-BE49-F238E27FC236}">
                    <a16:creationId xmlns:a16="http://schemas.microsoft.com/office/drawing/2014/main" id="{33F68D39-506B-134E-B390-591C14CB3402}"/>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0">
                <a:extLst>
                  <a:ext uri="{FF2B5EF4-FFF2-40B4-BE49-F238E27FC236}">
                    <a16:creationId xmlns:a16="http://schemas.microsoft.com/office/drawing/2014/main" id="{0871189D-41C5-E94B-BAB2-C6996E7888B5}"/>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1">
                <a:extLst>
                  <a:ext uri="{FF2B5EF4-FFF2-40B4-BE49-F238E27FC236}">
                    <a16:creationId xmlns:a16="http://schemas.microsoft.com/office/drawing/2014/main" id="{4EDB5A23-0A15-094E-A2A8-3ABAC65551C6}"/>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2">
                <a:extLst>
                  <a:ext uri="{FF2B5EF4-FFF2-40B4-BE49-F238E27FC236}">
                    <a16:creationId xmlns:a16="http://schemas.microsoft.com/office/drawing/2014/main" id="{A6DFF519-A475-2D44-B79A-60DD93F0AC13}"/>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73">
              <a:extLst>
                <a:ext uri="{FF2B5EF4-FFF2-40B4-BE49-F238E27FC236}">
                  <a16:creationId xmlns:a16="http://schemas.microsoft.com/office/drawing/2014/main" id="{812B6BC4-4E50-AB42-874A-15E9D7FC9DE1}"/>
                </a:ext>
              </a:extLst>
            </p:cNvPr>
            <p:cNvGrpSpPr>
              <a:grpSpLocks/>
            </p:cNvGrpSpPr>
            <p:nvPr/>
          </p:nvGrpSpPr>
          <p:grpSpPr bwMode="auto">
            <a:xfrm>
              <a:off x="12552504" y="6328901"/>
              <a:ext cx="986752" cy="182532"/>
              <a:chOff x="5893" y="4026"/>
              <a:chExt cx="466" cy="115"/>
            </a:xfrm>
          </p:grpSpPr>
          <p:sp>
            <p:nvSpPr>
              <p:cNvPr id="28" name="Rectangle 74">
                <a:extLst>
                  <a:ext uri="{FF2B5EF4-FFF2-40B4-BE49-F238E27FC236}">
                    <a16:creationId xmlns:a16="http://schemas.microsoft.com/office/drawing/2014/main" id="{10B3CF41-DF46-7F40-BCBA-733E388A0FE8}"/>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75">
                <a:extLst>
                  <a:ext uri="{FF2B5EF4-FFF2-40B4-BE49-F238E27FC236}">
                    <a16:creationId xmlns:a16="http://schemas.microsoft.com/office/drawing/2014/main" id="{09490481-F2D8-3F40-9DA7-90B1ECA2BD9C}"/>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76">
                <a:extLst>
                  <a:ext uri="{FF2B5EF4-FFF2-40B4-BE49-F238E27FC236}">
                    <a16:creationId xmlns:a16="http://schemas.microsoft.com/office/drawing/2014/main" id="{0571F550-46E9-1640-8C21-6BED26826FDF}"/>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7">
                <a:extLst>
                  <a:ext uri="{FF2B5EF4-FFF2-40B4-BE49-F238E27FC236}">
                    <a16:creationId xmlns:a16="http://schemas.microsoft.com/office/drawing/2014/main" id="{FDF8AAA7-4C4D-B743-8716-49BE0ED82876}"/>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78">
              <a:extLst>
                <a:ext uri="{FF2B5EF4-FFF2-40B4-BE49-F238E27FC236}">
                  <a16:creationId xmlns:a16="http://schemas.microsoft.com/office/drawing/2014/main" id="{C768F846-FE40-F440-BE22-7A873A196EAD}"/>
                </a:ext>
              </a:extLst>
            </p:cNvPr>
            <p:cNvGrpSpPr>
              <a:grpSpLocks/>
            </p:cNvGrpSpPr>
            <p:nvPr/>
          </p:nvGrpSpPr>
          <p:grpSpPr bwMode="auto">
            <a:xfrm>
              <a:off x="12552504" y="6552703"/>
              <a:ext cx="986752" cy="182532"/>
              <a:chOff x="5893" y="4167"/>
              <a:chExt cx="466" cy="115"/>
            </a:xfrm>
          </p:grpSpPr>
          <p:sp>
            <p:nvSpPr>
              <p:cNvPr id="24" name="Rectangle 79">
                <a:extLst>
                  <a:ext uri="{FF2B5EF4-FFF2-40B4-BE49-F238E27FC236}">
                    <a16:creationId xmlns:a16="http://schemas.microsoft.com/office/drawing/2014/main" id="{A687666E-F1E4-E345-8696-F18815D9CEDD}"/>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80">
                <a:extLst>
                  <a:ext uri="{FF2B5EF4-FFF2-40B4-BE49-F238E27FC236}">
                    <a16:creationId xmlns:a16="http://schemas.microsoft.com/office/drawing/2014/main" id="{6DD6FC9D-2F23-8B47-AB88-1C128AF5082C}"/>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81">
                <a:extLst>
                  <a:ext uri="{FF2B5EF4-FFF2-40B4-BE49-F238E27FC236}">
                    <a16:creationId xmlns:a16="http://schemas.microsoft.com/office/drawing/2014/main" id="{B9C46CBF-8450-944F-A16A-2239B6B202CC}"/>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2">
                <a:extLst>
                  <a:ext uri="{FF2B5EF4-FFF2-40B4-BE49-F238E27FC236}">
                    <a16:creationId xmlns:a16="http://schemas.microsoft.com/office/drawing/2014/main" id="{55C77D5A-EC15-2948-9B90-2FEE957A3E76}"/>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6" name="Rectangle 83">
            <a:extLst>
              <a:ext uri="{FF2B5EF4-FFF2-40B4-BE49-F238E27FC236}">
                <a16:creationId xmlns:a16="http://schemas.microsoft.com/office/drawing/2014/main" id="{2AFED805-51FF-7C41-A4A6-770EC8C36303}"/>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7" name="Rectangle 84">
            <a:extLst>
              <a:ext uri="{FF2B5EF4-FFF2-40B4-BE49-F238E27FC236}">
                <a16:creationId xmlns:a16="http://schemas.microsoft.com/office/drawing/2014/main" id="{86991268-F6A3-9340-984F-D4F7641A48B4}"/>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977873204"/>
      </p:ext>
    </p:extLst>
  </p:cSld>
  <p:clrMap bg1="lt1" tx1="dk1" bg2="lt2" tx2="dk2" accent1="accent1" accent2="accent2" accent3="accent3" accent4="accent4" accent5="accent5" accent6="accent6" hlink="hlink" folHlink="folHlink"/>
  <p:sldLayoutIdLst>
    <p:sldLayoutId id="2147483927"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6" name="矩形 75"/>
          <p:cNvSpPr/>
          <p:nvPr userDrawn="1"/>
        </p:nvSpPr>
        <p:spPr bwMode="auto">
          <a:xfrm>
            <a:off x="2292125" y="222933"/>
            <a:ext cx="6891755" cy="6446427"/>
          </a:xfrm>
          <a:prstGeom prst="rect">
            <a:avLst/>
          </a:prstGeom>
          <a:blipFill dpi="0" rotWithShape="1">
            <a:blip r:embed="rId3" cstate="screen">
              <a:alphaModFix amt="33000"/>
              <a:extLst>
                <a:ext uri="{28A0092B-C50C-407E-A947-70E740481C1C}">
                  <a14:useLocalDpi xmlns:a14="http://schemas.microsoft.com/office/drawing/2010/main"/>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8" name="TextBox 77"/>
          <p:cNvSpPr txBox="1"/>
          <p:nvPr userDrawn="1"/>
        </p:nvSpPr>
        <p:spPr>
          <a:xfrm>
            <a:off x="995536" y="3909114"/>
            <a:ext cx="9484933" cy="912429"/>
          </a:xfrm>
          <a:prstGeom prst="rect">
            <a:avLst/>
          </a:prstGeom>
          <a:noFill/>
        </p:spPr>
        <p:txBody>
          <a:bodyPr wrap="square" rtlCol="0">
            <a:spAutoFit/>
          </a:bodyPr>
          <a:lstStyle/>
          <a:p>
            <a:r>
              <a:rPr lang="en-US" altLang="zh-CN" sz="1066" b="1"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Copyright©2014 Huawei Technologies Co., Ltd. All Rights Reserved.</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a:p>
            <a:r>
              <a:rPr lang="en-US"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The 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Huawei may change the information at any time without notice. </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p:txBody>
      </p:sp>
      <p:pic>
        <p:nvPicPr>
          <p:cNvPr id="2050" name="Picture 2"/>
          <p:cNvPicPr>
            <a:picLocks noChangeAspect="1" noChangeArrowheads="1"/>
          </p:cNvPicPr>
          <p:nvPr userDrawn="1"/>
        </p:nvPicPr>
        <p:blipFill>
          <a:blip r:embed="rId4" cstate="print">
            <a:extLst>
              <a:ext uri="{28A0092B-C50C-407E-A947-70E740481C1C}">
                <a14:useLocalDpi xmlns:a14="http://schemas.microsoft.com/office/drawing/2010/main"/>
              </a:ext>
            </a:extLst>
          </a:blip>
          <a:srcRect/>
          <a:stretch>
            <a:fillRect/>
          </a:stretch>
        </p:blipFill>
        <p:spPr bwMode="auto">
          <a:xfrm>
            <a:off x="3595099" y="1095719"/>
            <a:ext cx="4285807" cy="2137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3420406" y="713271"/>
            <a:ext cx="4635193" cy="861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副标题 2">
            <a:extLst>
              <a:ext uri="{FF2B5EF4-FFF2-40B4-BE49-F238E27FC236}">
                <a16:creationId xmlns:a16="http://schemas.microsoft.com/office/drawing/2014/main" id="{37B817A9-DDF9-C947-809E-CEA56D73EBC6}"/>
              </a:ext>
            </a:extLst>
          </p:cNvPr>
          <p:cNvSpPr txBox="1">
            <a:spLocks/>
          </p:cNvSpPr>
          <p:nvPr userDrawn="1"/>
        </p:nvSpPr>
        <p:spPr bwMode="auto">
          <a:xfrm>
            <a:off x="10098858" y="6349785"/>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200" b="0" dirty="0">
                <a:solidFill>
                  <a:schemeClr val="bg1">
                    <a:lumMod val="65000"/>
                  </a:schemeClr>
                </a:solidFill>
                <a:latin typeface="Futura Medium" panose="020B0602020204020303" pitchFamily="34" charset="-79"/>
                <a:ea typeface="+mj-ea"/>
                <a:cs typeface="Futura Medium" panose="020B0602020204020303" pitchFamily="34" charset="-79"/>
                <a:hlinkClick r:id="rId6">
                  <a:extLst>
                    <a:ext uri="{A12FA001-AC4F-418D-AE19-62706E023703}">
                      <ahyp:hlinkClr xmlns:ahyp="http://schemas.microsoft.com/office/drawing/2018/hyperlinkcolor" val="tx"/>
                    </a:ext>
                  </a:extLst>
                </a:hlinkClick>
              </a:rPr>
              <a:t>www.hiascend.com</a:t>
            </a:r>
            <a:endParaRPr lang="en-US" altLang="zh-CN" sz="1200" b="0" dirty="0">
              <a:solidFill>
                <a:schemeClr val="bg1">
                  <a:lumMod val="65000"/>
                </a:schemeClr>
              </a:solidFill>
              <a:latin typeface="Futura Medium" panose="020B0602020204020303" pitchFamily="34" charset="-79"/>
              <a:ea typeface="+mj-ea"/>
              <a:cs typeface="Futura Medium" panose="020B0602020204020303" pitchFamily="34" charset="-79"/>
            </a:endParaRPr>
          </a:p>
        </p:txBody>
      </p:sp>
      <p:sp>
        <p:nvSpPr>
          <p:cNvPr id="7" name="Rectangle 15">
            <a:extLst>
              <a:ext uri="{FF2B5EF4-FFF2-40B4-BE49-F238E27FC236}">
                <a16:creationId xmlns:a16="http://schemas.microsoft.com/office/drawing/2014/main" id="{C4458838-338E-8D42-AA9D-94F62EE94770}"/>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8" name="组合 7">
            <a:extLst>
              <a:ext uri="{FF2B5EF4-FFF2-40B4-BE49-F238E27FC236}">
                <a16:creationId xmlns:a16="http://schemas.microsoft.com/office/drawing/2014/main" id="{CB242561-53C6-8547-8148-42FC53DEAEB9}"/>
              </a:ext>
            </a:extLst>
          </p:cNvPr>
          <p:cNvGrpSpPr/>
          <p:nvPr userDrawn="1"/>
        </p:nvGrpSpPr>
        <p:grpSpPr>
          <a:xfrm>
            <a:off x="12438524" y="3358802"/>
            <a:ext cx="1214711" cy="3499198"/>
            <a:chOff x="12438524" y="3358802"/>
            <a:chExt cx="1214711" cy="3499198"/>
          </a:xfrm>
        </p:grpSpPr>
        <p:sp>
          <p:nvSpPr>
            <p:cNvPr id="9" name="矩形 8">
              <a:extLst>
                <a:ext uri="{FF2B5EF4-FFF2-40B4-BE49-F238E27FC236}">
                  <a16:creationId xmlns:a16="http://schemas.microsoft.com/office/drawing/2014/main" id="{CAA77BF3-454A-354A-8C48-BFD2E51CEA41}"/>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0" name="Group 18">
              <a:extLst>
                <a:ext uri="{FF2B5EF4-FFF2-40B4-BE49-F238E27FC236}">
                  <a16:creationId xmlns:a16="http://schemas.microsoft.com/office/drawing/2014/main" id="{54971CD1-38A9-364D-AE35-6DB9389172B7}"/>
                </a:ext>
              </a:extLst>
            </p:cNvPr>
            <p:cNvGrpSpPr>
              <a:grpSpLocks/>
            </p:cNvGrpSpPr>
            <p:nvPr/>
          </p:nvGrpSpPr>
          <p:grpSpPr bwMode="auto">
            <a:xfrm>
              <a:off x="12552504" y="3727418"/>
              <a:ext cx="986752" cy="182532"/>
              <a:chOff x="5893" y="2387"/>
              <a:chExt cx="466" cy="115"/>
            </a:xfrm>
          </p:grpSpPr>
          <p:sp>
            <p:nvSpPr>
              <p:cNvPr id="72" name="Rectangle 19">
                <a:extLst>
                  <a:ext uri="{FF2B5EF4-FFF2-40B4-BE49-F238E27FC236}">
                    <a16:creationId xmlns:a16="http://schemas.microsoft.com/office/drawing/2014/main" id="{68BBD417-61AF-F844-8352-2CE918717AED}"/>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0">
                <a:extLst>
                  <a:ext uri="{FF2B5EF4-FFF2-40B4-BE49-F238E27FC236}">
                    <a16:creationId xmlns:a16="http://schemas.microsoft.com/office/drawing/2014/main" id="{3F883A99-6F34-594A-83DF-A5F39E28115E}"/>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1">
                <a:extLst>
                  <a:ext uri="{FF2B5EF4-FFF2-40B4-BE49-F238E27FC236}">
                    <a16:creationId xmlns:a16="http://schemas.microsoft.com/office/drawing/2014/main" id="{2F9809A7-0794-6F41-BD3F-7C3B567916C4}"/>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2">
                <a:extLst>
                  <a:ext uri="{FF2B5EF4-FFF2-40B4-BE49-F238E27FC236}">
                    <a16:creationId xmlns:a16="http://schemas.microsoft.com/office/drawing/2014/main" id="{1C1CEEF4-6C8B-9544-9FE0-050F7C3AE68C}"/>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23">
              <a:extLst>
                <a:ext uri="{FF2B5EF4-FFF2-40B4-BE49-F238E27FC236}">
                  <a16:creationId xmlns:a16="http://schemas.microsoft.com/office/drawing/2014/main" id="{C3918180-990A-6949-A0A5-F96DDAE77ABB}"/>
                </a:ext>
              </a:extLst>
            </p:cNvPr>
            <p:cNvGrpSpPr>
              <a:grpSpLocks/>
            </p:cNvGrpSpPr>
            <p:nvPr/>
          </p:nvGrpSpPr>
          <p:grpSpPr bwMode="auto">
            <a:xfrm>
              <a:off x="12552504" y="3943282"/>
              <a:ext cx="986752" cy="182532"/>
              <a:chOff x="5893" y="2523"/>
              <a:chExt cx="466" cy="115"/>
            </a:xfrm>
          </p:grpSpPr>
          <p:sp>
            <p:nvSpPr>
              <p:cNvPr id="68" name="Rectangle 24">
                <a:extLst>
                  <a:ext uri="{FF2B5EF4-FFF2-40B4-BE49-F238E27FC236}">
                    <a16:creationId xmlns:a16="http://schemas.microsoft.com/office/drawing/2014/main" id="{D3A1DAC5-B641-384E-8860-DA47FF1C030A}"/>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25">
                <a:extLst>
                  <a:ext uri="{FF2B5EF4-FFF2-40B4-BE49-F238E27FC236}">
                    <a16:creationId xmlns:a16="http://schemas.microsoft.com/office/drawing/2014/main" id="{A3400053-8384-354C-9D61-990E75DDD2ED}"/>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26">
                <a:extLst>
                  <a:ext uri="{FF2B5EF4-FFF2-40B4-BE49-F238E27FC236}">
                    <a16:creationId xmlns:a16="http://schemas.microsoft.com/office/drawing/2014/main" id="{8E19E120-6B1D-8645-96D8-2FD052615E18}"/>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7">
                <a:extLst>
                  <a:ext uri="{FF2B5EF4-FFF2-40B4-BE49-F238E27FC236}">
                    <a16:creationId xmlns:a16="http://schemas.microsoft.com/office/drawing/2014/main" id="{A75F5138-EBD2-DC45-A678-26D2958862A7}"/>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28">
              <a:extLst>
                <a:ext uri="{FF2B5EF4-FFF2-40B4-BE49-F238E27FC236}">
                  <a16:creationId xmlns:a16="http://schemas.microsoft.com/office/drawing/2014/main" id="{9464CABA-4BEC-7744-971C-3517FF50D143}"/>
                </a:ext>
              </a:extLst>
            </p:cNvPr>
            <p:cNvGrpSpPr>
              <a:grpSpLocks/>
            </p:cNvGrpSpPr>
            <p:nvPr/>
          </p:nvGrpSpPr>
          <p:grpSpPr bwMode="auto">
            <a:xfrm>
              <a:off x="12552504" y="4159146"/>
              <a:ext cx="986752" cy="182532"/>
              <a:chOff x="5893" y="2659"/>
              <a:chExt cx="466" cy="115"/>
            </a:xfrm>
          </p:grpSpPr>
          <p:sp>
            <p:nvSpPr>
              <p:cNvPr id="64" name="Rectangle 29">
                <a:extLst>
                  <a:ext uri="{FF2B5EF4-FFF2-40B4-BE49-F238E27FC236}">
                    <a16:creationId xmlns:a16="http://schemas.microsoft.com/office/drawing/2014/main" id="{A10126E4-877A-0B49-8B1B-F840C935EA60}"/>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0">
                <a:extLst>
                  <a:ext uri="{FF2B5EF4-FFF2-40B4-BE49-F238E27FC236}">
                    <a16:creationId xmlns:a16="http://schemas.microsoft.com/office/drawing/2014/main" id="{1E035294-E0FA-F444-A874-CE90C246FAB4}"/>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1">
                <a:extLst>
                  <a:ext uri="{FF2B5EF4-FFF2-40B4-BE49-F238E27FC236}">
                    <a16:creationId xmlns:a16="http://schemas.microsoft.com/office/drawing/2014/main" id="{5BF0561C-CCA5-6D41-B7C3-C6FB2CBE18AF}"/>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2">
                <a:extLst>
                  <a:ext uri="{FF2B5EF4-FFF2-40B4-BE49-F238E27FC236}">
                    <a16:creationId xmlns:a16="http://schemas.microsoft.com/office/drawing/2014/main" id="{AE3905E9-BA2B-654C-ACFD-AF2B70804F85}"/>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33">
              <a:extLst>
                <a:ext uri="{FF2B5EF4-FFF2-40B4-BE49-F238E27FC236}">
                  <a16:creationId xmlns:a16="http://schemas.microsoft.com/office/drawing/2014/main" id="{A5AED336-1BF0-4849-ACAA-030202E2590C}"/>
                </a:ext>
              </a:extLst>
            </p:cNvPr>
            <p:cNvGrpSpPr>
              <a:grpSpLocks/>
            </p:cNvGrpSpPr>
            <p:nvPr/>
          </p:nvGrpSpPr>
          <p:grpSpPr bwMode="auto">
            <a:xfrm>
              <a:off x="12552504" y="3511551"/>
              <a:ext cx="986752" cy="188882"/>
              <a:chOff x="5893" y="2251"/>
              <a:chExt cx="466" cy="119"/>
            </a:xfrm>
          </p:grpSpPr>
          <p:sp>
            <p:nvSpPr>
              <p:cNvPr id="60" name="Rectangle 34">
                <a:extLst>
                  <a:ext uri="{FF2B5EF4-FFF2-40B4-BE49-F238E27FC236}">
                    <a16:creationId xmlns:a16="http://schemas.microsoft.com/office/drawing/2014/main" id="{DBA465A2-C2DD-A045-883E-D31BAE466F1C}"/>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35">
                <a:extLst>
                  <a:ext uri="{FF2B5EF4-FFF2-40B4-BE49-F238E27FC236}">
                    <a16:creationId xmlns:a16="http://schemas.microsoft.com/office/drawing/2014/main" id="{488FD0F3-6658-754E-AADC-3882B7E2168D}"/>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36">
                <a:extLst>
                  <a:ext uri="{FF2B5EF4-FFF2-40B4-BE49-F238E27FC236}">
                    <a16:creationId xmlns:a16="http://schemas.microsoft.com/office/drawing/2014/main" id="{A7FCB6D0-7E6B-B74F-A335-08073F2CC7A7}"/>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7">
                <a:extLst>
                  <a:ext uri="{FF2B5EF4-FFF2-40B4-BE49-F238E27FC236}">
                    <a16:creationId xmlns:a16="http://schemas.microsoft.com/office/drawing/2014/main" id="{8D94A7C0-8567-5744-82C2-D9B86DA08951}"/>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38">
              <a:extLst>
                <a:ext uri="{FF2B5EF4-FFF2-40B4-BE49-F238E27FC236}">
                  <a16:creationId xmlns:a16="http://schemas.microsoft.com/office/drawing/2014/main" id="{71D3F7D6-BCB3-7546-A8BE-1CE3EBBCFAD3}"/>
                </a:ext>
              </a:extLst>
            </p:cNvPr>
            <p:cNvGrpSpPr>
              <a:grpSpLocks/>
            </p:cNvGrpSpPr>
            <p:nvPr/>
          </p:nvGrpSpPr>
          <p:grpSpPr bwMode="auto">
            <a:xfrm>
              <a:off x="12552504" y="4519449"/>
              <a:ext cx="986752" cy="182532"/>
              <a:chOff x="5893" y="2886"/>
              <a:chExt cx="466" cy="115"/>
            </a:xfrm>
          </p:grpSpPr>
          <p:sp>
            <p:nvSpPr>
              <p:cNvPr id="56" name="Rectangle 39">
                <a:extLst>
                  <a:ext uri="{FF2B5EF4-FFF2-40B4-BE49-F238E27FC236}">
                    <a16:creationId xmlns:a16="http://schemas.microsoft.com/office/drawing/2014/main" id="{7E1ED929-E07E-E142-B92A-9D417B6C6387}"/>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0">
                <a:extLst>
                  <a:ext uri="{FF2B5EF4-FFF2-40B4-BE49-F238E27FC236}">
                    <a16:creationId xmlns:a16="http://schemas.microsoft.com/office/drawing/2014/main" id="{4AAA8FFD-EC16-4E45-B043-B58739D4C7D2}"/>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1">
                <a:extLst>
                  <a:ext uri="{FF2B5EF4-FFF2-40B4-BE49-F238E27FC236}">
                    <a16:creationId xmlns:a16="http://schemas.microsoft.com/office/drawing/2014/main" id="{69437527-FFC7-2649-A2E9-A7D0B2A6F3E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2">
                <a:extLst>
                  <a:ext uri="{FF2B5EF4-FFF2-40B4-BE49-F238E27FC236}">
                    <a16:creationId xmlns:a16="http://schemas.microsoft.com/office/drawing/2014/main" id="{D8FD6972-4FAA-3348-84B7-0F326AF669BB}"/>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43">
              <a:extLst>
                <a:ext uri="{FF2B5EF4-FFF2-40B4-BE49-F238E27FC236}">
                  <a16:creationId xmlns:a16="http://schemas.microsoft.com/office/drawing/2014/main" id="{E69F6F07-0220-2F49-9597-93738A5AD6CC}"/>
                </a:ext>
              </a:extLst>
            </p:cNvPr>
            <p:cNvGrpSpPr>
              <a:grpSpLocks/>
            </p:cNvGrpSpPr>
            <p:nvPr/>
          </p:nvGrpSpPr>
          <p:grpSpPr bwMode="auto">
            <a:xfrm>
              <a:off x="12552504" y="4735313"/>
              <a:ext cx="986752" cy="182532"/>
              <a:chOff x="5893" y="3022"/>
              <a:chExt cx="466" cy="115"/>
            </a:xfrm>
          </p:grpSpPr>
          <p:sp>
            <p:nvSpPr>
              <p:cNvPr id="52" name="Rectangle 44">
                <a:extLst>
                  <a:ext uri="{FF2B5EF4-FFF2-40B4-BE49-F238E27FC236}">
                    <a16:creationId xmlns:a16="http://schemas.microsoft.com/office/drawing/2014/main" id="{E90F3B0A-EC71-8B4C-BAB8-48E5E0F03E56}"/>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45">
                <a:extLst>
                  <a:ext uri="{FF2B5EF4-FFF2-40B4-BE49-F238E27FC236}">
                    <a16:creationId xmlns:a16="http://schemas.microsoft.com/office/drawing/2014/main" id="{11C72E11-FF27-6B48-8639-87A417AA138E}"/>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46">
                <a:extLst>
                  <a:ext uri="{FF2B5EF4-FFF2-40B4-BE49-F238E27FC236}">
                    <a16:creationId xmlns:a16="http://schemas.microsoft.com/office/drawing/2014/main" id="{D32554F3-ECA8-554F-A8BF-51E44245D2CE}"/>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7">
                <a:extLst>
                  <a:ext uri="{FF2B5EF4-FFF2-40B4-BE49-F238E27FC236}">
                    <a16:creationId xmlns:a16="http://schemas.microsoft.com/office/drawing/2014/main" id="{27B05413-3179-FA4D-8E48-135DC1EA816D}"/>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48">
              <a:extLst>
                <a:ext uri="{FF2B5EF4-FFF2-40B4-BE49-F238E27FC236}">
                  <a16:creationId xmlns:a16="http://schemas.microsoft.com/office/drawing/2014/main" id="{E8F46C23-AC9A-9441-974E-3A9E1FADFA39}"/>
                </a:ext>
              </a:extLst>
            </p:cNvPr>
            <p:cNvGrpSpPr>
              <a:grpSpLocks/>
            </p:cNvGrpSpPr>
            <p:nvPr/>
          </p:nvGrpSpPr>
          <p:grpSpPr bwMode="auto">
            <a:xfrm>
              <a:off x="12552504" y="4951179"/>
              <a:ext cx="986752" cy="182532"/>
              <a:chOff x="5893" y="3158"/>
              <a:chExt cx="466" cy="115"/>
            </a:xfrm>
          </p:grpSpPr>
          <p:sp>
            <p:nvSpPr>
              <p:cNvPr id="48" name="Rectangle 49">
                <a:extLst>
                  <a:ext uri="{FF2B5EF4-FFF2-40B4-BE49-F238E27FC236}">
                    <a16:creationId xmlns:a16="http://schemas.microsoft.com/office/drawing/2014/main" id="{FBC597FA-AE27-F24B-9C8C-CA19AC8BCACF}"/>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0">
                <a:extLst>
                  <a:ext uri="{FF2B5EF4-FFF2-40B4-BE49-F238E27FC236}">
                    <a16:creationId xmlns:a16="http://schemas.microsoft.com/office/drawing/2014/main" id="{D73F530E-0FE9-2442-90D5-E7B265679CCB}"/>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1">
                <a:extLst>
                  <a:ext uri="{FF2B5EF4-FFF2-40B4-BE49-F238E27FC236}">
                    <a16:creationId xmlns:a16="http://schemas.microsoft.com/office/drawing/2014/main" id="{DF4B27B3-B822-5349-AE80-08E5DE534D54}"/>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2">
                <a:extLst>
                  <a:ext uri="{FF2B5EF4-FFF2-40B4-BE49-F238E27FC236}">
                    <a16:creationId xmlns:a16="http://schemas.microsoft.com/office/drawing/2014/main" id="{9A283421-CBC8-884D-BD82-B88818F79F01}"/>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53">
              <a:extLst>
                <a:ext uri="{FF2B5EF4-FFF2-40B4-BE49-F238E27FC236}">
                  <a16:creationId xmlns:a16="http://schemas.microsoft.com/office/drawing/2014/main" id="{68ED7E40-5014-9842-A7ED-0308656BBF06}"/>
                </a:ext>
              </a:extLst>
            </p:cNvPr>
            <p:cNvGrpSpPr>
              <a:grpSpLocks/>
            </p:cNvGrpSpPr>
            <p:nvPr/>
          </p:nvGrpSpPr>
          <p:grpSpPr bwMode="auto">
            <a:xfrm>
              <a:off x="12552504" y="5311482"/>
              <a:ext cx="986752" cy="182532"/>
              <a:chOff x="5893" y="3385"/>
              <a:chExt cx="466" cy="115"/>
            </a:xfrm>
          </p:grpSpPr>
          <p:sp>
            <p:nvSpPr>
              <p:cNvPr id="44" name="Rectangle 54">
                <a:extLst>
                  <a:ext uri="{FF2B5EF4-FFF2-40B4-BE49-F238E27FC236}">
                    <a16:creationId xmlns:a16="http://schemas.microsoft.com/office/drawing/2014/main" id="{7046B9B8-80D0-6842-A28C-1DE720B1649E}"/>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5">
                <a:extLst>
                  <a:ext uri="{FF2B5EF4-FFF2-40B4-BE49-F238E27FC236}">
                    <a16:creationId xmlns:a16="http://schemas.microsoft.com/office/drawing/2014/main" id="{DFB46E3F-577F-A443-9D38-66F2551A2AE1}"/>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6">
                <a:extLst>
                  <a:ext uri="{FF2B5EF4-FFF2-40B4-BE49-F238E27FC236}">
                    <a16:creationId xmlns:a16="http://schemas.microsoft.com/office/drawing/2014/main" id="{5BB60424-1F33-B749-976F-95068189AC50}"/>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7">
                <a:extLst>
                  <a:ext uri="{FF2B5EF4-FFF2-40B4-BE49-F238E27FC236}">
                    <a16:creationId xmlns:a16="http://schemas.microsoft.com/office/drawing/2014/main" id="{31B97A60-BD9D-F649-9FAF-E8E1B1664208}"/>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58">
              <a:extLst>
                <a:ext uri="{FF2B5EF4-FFF2-40B4-BE49-F238E27FC236}">
                  <a16:creationId xmlns:a16="http://schemas.microsoft.com/office/drawing/2014/main" id="{D66E61C3-3C4E-4A4E-B7B4-2EF998A9A5D3}"/>
                </a:ext>
              </a:extLst>
            </p:cNvPr>
            <p:cNvGrpSpPr>
              <a:grpSpLocks/>
            </p:cNvGrpSpPr>
            <p:nvPr/>
          </p:nvGrpSpPr>
          <p:grpSpPr bwMode="auto">
            <a:xfrm>
              <a:off x="12552504" y="5527346"/>
              <a:ext cx="986752" cy="182532"/>
              <a:chOff x="5893" y="3521"/>
              <a:chExt cx="466" cy="115"/>
            </a:xfrm>
          </p:grpSpPr>
          <p:sp>
            <p:nvSpPr>
              <p:cNvPr id="40" name="Rectangle 59">
                <a:extLst>
                  <a:ext uri="{FF2B5EF4-FFF2-40B4-BE49-F238E27FC236}">
                    <a16:creationId xmlns:a16="http://schemas.microsoft.com/office/drawing/2014/main" id="{BE45F213-4FDC-7E45-9034-88CC6D81BA9C}"/>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0">
                <a:extLst>
                  <a:ext uri="{FF2B5EF4-FFF2-40B4-BE49-F238E27FC236}">
                    <a16:creationId xmlns:a16="http://schemas.microsoft.com/office/drawing/2014/main" id="{FECB823D-4D91-5D43-A1D1-CBE60843ADAD}"/>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1">
                <a:extLst>
                  <a:ext uri="{FF2B5EF4-FFF2-40B4-BE49-F238E27FC236}">
                    <a16:creationId xmlns:a16="http://schemas.microsoft.com/office/drawing/2014/main" id="{868D430A-C125-1E43-AE32-68E04F8481EC}"/>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2">
                <a:extLst>
                  <a:ext uri="{FF2B5EF4-FFF2-40B4-BE49-F238E27FC236}">
                    <a16:creationId xmlns:a16="http://schemas.microsoft.com/office/drawing/2014/main" id="{1820C13F-C8F8-CC40-B269-275BE65FEEC7}"/>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63">
              <a:extLst>
                <a:ext uri="{FF2B5EF4-FFF2-40B4-BE49-F238E27FC236}">
                  <a16:creationId xmlns:a16="http://schemas.microsoft.com/office/drawing/2014/main" id="{BE5BFFE5-AD9D-9849-8657-F76D1A986048}"/>
                </a:ext>
              </a:extLst>
            </p:cNvPr>
            <p:cNvGrpSpPr>
              <a:grpSpLocks/>
            </p:cNvGrpSpPr>
            <p:nvPr/>
          </p:nvGrpSpPr>
          <p:grpSpPr bwMode="auto">
            <a:xfrm>
              <a:off x="12552504" y="5743210"/>
              <a:ext cx="986752" cy="182532"/>
              <a:chOff x="5893" y="3657"/>
              <a:chExt cx="466" cy="115"/>
            </a:xfrm>
          </p:grpSpPr>
          <p:sp>
            <p:nvSpPr>
              <p:cNvPr id="36" name="Rectangle 64">
                <a:extLst>
                  <a:ext uri="{FF2B5EF4-FFF2-40B4-BE49-F238E27FC236}">
                    <a16:creationId xmlns:a16="http://schemas.microsoft.com/office/drawing/2014/main" id="{7826CEF3-EE0B-1E4E-8BB7-1FF17682A078}"/>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65">
                <a:extLst>
                  <a:ext uri="{FF2B5EF4-FFF2-40B4-BE49-F238E27FC236}">
                    <a16:creationId xmlns:a16="http://schemas.microsoft.com/office/drawing/2014/main" id="{C052016F-7959-5643-91F5-F8B6A02A01B1}"/>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66">
                <a:extLst>
                  <a:ext uri="{FF2B5EF4-FFF2-40B4-BE49-F238E27FC236}">
                    <a16:creationId xmlns:a16="http://schemas.microsoft.com/office/drawing/2014/main" id="{2C339746-991D-7D45-88A1-F60A50EC1132}"/>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7">
                <a:extLst>
                  <a:ext uri="{FF2B5EF4-FFF2-40B4-BE49-F238E27FC236}">
                    <a16:creationId xmlns:a16="http://schemas.microsoft.com/office/drawing/2014/main" id="{ECFC67C1-5304-0548-A6A8-F99C2DAF4E2A}"/>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68">
              <a:extLst>
                <a:ext uri="{FF2B5EF4-FFF2-40B4-BE49-F238E27FC236}">
                  <a16:creationId xmlns:a16="http://schemas.microsoft.com/office/drawing/2014/main" id="{C53129DB-E467-914F-A48B-966552D9A422}"/>
                </a:ext>
              </a:extLst>
            </p:cNvPr>
            <p:cNvGrpSpPr>
              <a:grpSpLocks/>
            </p:cNvGrpSpPr>
            <p:nvPr/>
          </p:nvGrpSpPr>
          <p:grpSpPr bwMode="auto">
            <a:xfrm>
              <a:off x="12552504" y="6103513"/>
              <a:ext cx="986752" cy="182532"/>
              <a:chOff x="5893" y="3884"/>
              <a:chExt cx="466" cy="115"/>
            </a:xfrm>
          </p:grpSpPr>
          <p:sp>
            <p:nvSpPr>
              <p:cNvPr id="32" name="Rectangle 69">
                <a:extLst>
                  <a:ext uri="{FF2B5EF4-FFF2-40B4-BE49-F238E27FC236}">
                    <a16:creationId xmlns:a16="http://schemas.microsoft.com/office/drawing/2014/main" id="{6B9C2C4E-4CCE-BC44-9ADC-2525AE2E3D29}"/>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0">
                <a:extLst>
                  <a:ext uri="{FF2B5EF4-FFF2-40B4-BE49-F238E27FC236}">
                    <a16:creationId xmlns:a16="http://schemas.microsoft.com/office/drawing/2014/main" id="{DB1C86C7-4EA1-6441-A225-68998D5674E3}"/>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1">
                <a:extLst>
                  <a:ext uri="{FF2B5EF4-FFF2-40B4-BE49-F238E27FC236}">
                    <a16:creationId xmlns:a16="http://schemas.microsoft.com/office/drawing/2014/main" id="{FCBBB7FE-9BE9-E049-89E0-F1285E932D4A}"/>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2">
                <a:extLst>
                  <a:ext uri="{FF2B5EF4-FFF2-40B4-BE49-F238E27FC236}">
                    <a16:creationId xmlns:a16="http://schemas.microsoft.com/office/drawing/2014/main" id="{1DC2E91C-1438-A640-9C05-A3F90F43226F}"/>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73">
              <a:extLst>
                <a:ext uri="{FF2B5EF4-FFF2-40B4-BE49-F238E27FC236}">
                  <a16:creationId xmlns:a16="http://schemas.microsoft.com/office/drawing/2014/main" id="{DDC5E06E-5A72-E246-84AE-52764DC5A0F1}"/>
                </a:ext>
              </a:extLst>
            </p:cNvPr>
            <p:cNvGrpSpPr>
              <a:grpSpLocks/>
            </p:cNvGrpSpPr>
            <p:nvPr/>
          </p:nvGrpSpPr>
          <p:grpSpPr bwMode="auto">
            <a:xfrm>
              <a:off x="12552504" y="6328901"/>
              <a:ext cx="986752" cy="182532"/>
              <a:chOff x="5893" y="4026"/>
              <a:chExt cx="466" cy="115"/>
            </a:xfrm>
          </p:grpSpPr>
          <p:sp>
            <p:nvSpPr>
              <p:cNvPr id="28" name="Rectangle 74">
                <a:extLst>
                  <a:ext uri="{FF2B5EF4-FFF2-40B4-BE49-F238E27FC236}">
                    <a16:creationId xmlns:a16="http://schemas.microsoft.com/office/drawing/2014/main" id="{6A6CC6D6-F550-5C46-9375-58ECB4F88A65}"/>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75">
                <a:extLst>
                  <a:ext uri="{FF2B5EF4-FFF2-40B4-BE49-F238E27FC236}">
                    <a16:creationId xmlns:a16="http://schemas.microsoft.com/office/drawing/2014/main" id="{83CD9F01-CDD5-3041-ABCE-FF6F01F13B72}"/>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76">
                <a:extLst>
                  <a:ext uri="{FF2B5EF4-FFF2-40B4-BE49-F238E27FC236}">
                    <a16:creationId xmlns:a16="http://schemas.microsoft.com/office/drawing/2014/main" id="{B8F6DD69-6C3C-C742-A5E0-5B88AC7C5889}"/>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7">
                <a:extLst>
                  <a:ext uri="{FF2B5EF4-FFF2-40B4-BE49-F238E27FC236}">
                    <a16:creationId xmlns:a16="http://schemas.microsoft.com/office/drawing/2014/main" id="{237D8A76-FCD1-D045-BB70-1D0A3C60459D}"/>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78">
              <a:extLst>
                <a:ext uri="{FF2B5EF4-FFF2-40B4-BE49-F238E27FC236}">
                  <a16:creationId xmlns:a16="http://schemas.microsoft.com/office/drawing/2014/main" id="{9A437C3E-C226-5C45-A35A-9D50902217E4}"/>
                </a:ext>
              </a:extLst>
            </p:cNvPr>
            <p:cNvGrpSpPr>
              <a:grpSpLocks/>
            </p:cNvGrpSpPr>
            <p:nvPr/>
          </p:nvGrpSpPr>
          <p:grpSpPr bwMode="auto">
            <a:xfrm>
              <a:off x="12552504" y="6552703"/>
              <a:ext cx="986752" cy="182532"/>
              <a:chOff x="5893" y="4167"/>
              <a:chExt cx="466" cy="115"/>
            </a:xfrm>
          </p:grpSpPr>
          <p:sp>
            <p:nvSpPr>
              <p:cNvPr id="24" name="Rectangle 79">
                <a:extLst>
                  <a:ext uri="{FF2B5EF4-FFF2-40B4-BE49-F238E27FC236}">
                    <a16:creationId xmlns:a16="http://schemas.microsoft.com/office/drawing/2014/main" id="{181B9BC8-6CED-9743-9687-1556627938B0}"/>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80">
                <a:extLst>
                  <a:ext uri="{FF2B5EF4-FFF2-40B4-BE49-F238E27FC236}">
                    <a16:creationId xmlns:a16="http://schemas.microsoft.com/office/drawing/2014/main" id="{E269C42A-66E0-0947-B244-87EDDDF29320}"/>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81">
                <a:extLst>
                  <a:ext uri="{FF2B5EF4-FFF2-40B4-BE49-F238E27FC236}">
                    <a16:creationId xmlns:a16="http://schemas.microsoft.com/office/drawing/2014/main" id="{EB300891-4FB0-4B44-ACA7-ED754B2268C9}"/>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2">
                <a:extLst>
                  <a:ext uri="{FF2B5EF4-FFF2-40B4-BE49-F238E27FC236}">
                    <a16:creationId xmlns:a16="http://schemas.microsoft.com/office/drawing/2014/main" id="{56D134E8-9929-3845-BECE-EB3095DE42C5}"/>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7" name="Rectangle 83">
            <a:extLst>
              <a:ext uri="{FF2B5EF4-FFF2-40B4-BE49-F238E27FC236}">
                <a16:creationId xmlns:a16="http://schemas.microsoft.com/office/drawing/2014/main" id="{37532047-75A7-FB4D-9FE7-6B09517D70DF}"/>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9" name="Rectangle 84">
            <a:extLst>
              <a:ext uri="{FF2B5EF4-FFF2-40B4-BE49-F238E27FC236}">
                <a16:creationId xmlns:a16="http://schemas.microsoft.com/office/drawing/2014/main" id="{CA7A008C-A143-8E41-856F-FA340A80C893}"/>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3761959715"/>
      </p:ext>
    </p:extLst>
  </p:cSld>
  <p:clrMap bg1="lt1" tx1="dk1" bg2="lt2" tx2="dk2" accent1="accent1" accent2="accent2" accent3="accent3" accent4="accent4" accent5="accent5" accent6="accent6" hlink="hlink" folHlink="folHlink"/>
  <p:sldLayoutIdLst>
    <p:sldLayoutId id="2147483883"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990000"/>
          </a:solidFill>
          <a:latin typeface="+mj-lt"/>
          <a:ea typeface="+mj-ea"/>
          <a:cs typeface="+mj-cs"/>
        </a:defRPr>
      </a:lvl1pPr>
      <a:lvl2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2pPr>
      <a:lvl3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3pPr>
      <a:lvl4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4pPr>
      <a:lvl5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0" fontAlgn="base" hangingPunct="0">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0" fontAlgn="base" hangingPunct="0">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0" fontAlgn="base" hangingPunct="0">
        <a:spcBef>
          <a:spcPct val="20000"/>
        </a:spcBef>
        <a:spcAft>
          <a:spcPct val="0"/>
        </a:spcAft>
        <a:buChar char="–"/>
        <a:defRPr sz="2133">
          <a:solidFill>
            <a:schemeClr val="tx1"/>
          </a:solidFill>
          <a:latin typeface="+mn-lt"/>
          <a:ea typeface="+mn-ea"/>
          <a:cs typeface="+mn-cs"/>
        </a:defRPr>
      </a:lvl4pPr>
      <a:lvl5pPr marL="2742308" indent="-304701" algn="l" rtl="0" eaLnBrk="0" fontAlgn="base" hangingPunct="0">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2" Type="http://schemas.openxmlformats.org/officeDocument/2006/relationships/image" Target="../media/image20.tiff"/><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8" Type="http://schemas.openxmlformats.org/officeDocument/2006/relationships/hyperlink" Target="https://zhidx.com/p/347884.html" TargetMode="External"/><Relationship Id="rId13" Type="http://schemas.openxmlformats.org/officeDocument/2006/relationships/hyperlink" Target="https://www.51cto.com/article/717372.html" TargetMode="External"/><Relationship Id="rId3" Type="http://schemas.openxmlformats.org/officeDocument/2006/relationships/hyperlink" Target="https://www.youtube.com/watch?v=QurtwJdb5Ew" TargetMode="External"/><Relationship Id="rId7" Type="http://schemas.openxmlformats.org/officeDocument/2006/relationships/hyperlink" Target="https://www.qbitai.com/2022/08/37209.html" TargetMode="External"/><Relationship Id="rId12" Type="http://schemas.openxmlformats.org/officeDocument/2006/relationships/hyperlink" Target="https://mp.weixin.qq.com/s/N_sMmndpyiq0_qbdwq3MuA" TargetMode="External"/><Relationship Id="rId2" Type="http://schemas.openxmlformats.org/officeDocument/2006/relationships/hyperlink" Target="https://www.youtube.com/watch?v=uE2f7kiRhmw" TargetMode="External"/><Relationship Id="rId1" Type="http://schemas.openxmlformats.org/officeDocument/2006/relationships/slideLayout" Target="../slideLayouts/slideLayout4.xml"/><Relationship Id="rId6" Type="http://schemas.openxmlformats.org/officeDocument/2006/relationships/hyperlink" Target="https://en.wikipedia.org/wiki/Tesla_Dojo" TargetMode="External"/><Relationship Id="rId11" Type="http://schemas.openxmlformats.org/officeDocument/2006/relationships/hyperlink" Target="https://mp.weixin.qq.com/s/uBL4x4MJz1GiCf2a0gnnUQ" TargetMode="External"/><Relationship Id="rId5" Type="http://schemas.openxmlformats.org/officeDocument/2006/relationships/hyperlink" Target="https://chipsandcheese.com/2022/09/01/hot-chips-34-teslas-dojo-microarchitecture/" TargetMode="External"/><Relationship Id="rId10" Type="http://schemas.openxmlformats.org/officeDocument/2006/relationships/hyperlink" Target="https://mp.weixin.qq.com/s/xGytSXTW7-CL-O1V7y7QRw" TargetMode="External"/><Relationship Id="rId4" Type="http://schemas.openxmlformats.org/officeDocument/2006/relationships/hyperlink" Target="https://www.youtube.com/watch?v=DSw3IwsgNnc" TargetMode="External"/><Relationship Id="rId9" Type="http://schemas.openxmlformats.org/officeDocument/2006/relationships/hyperlink" Target="https://www.cnblogs.com/wujianming-110117/p/17115152.html" TargetMode="External"/><Relationship Id="rId14" Type="http://schemas.openxmlformats.org/officeDocument/2006/relationships/hyperlink" Target="https://mp.weixin.qq.com/s/vmNsRVwmi3Azo-bPDanc2g" TargetMode="Externa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8.xml"/><Relationship Id="rId5" Type="http://schemas.openxmlformats.org/officeDocument/2006/relationships/image" Target="../media/image13.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A52B07C3-9E53-AD48-BD1A-49386D122D92}"/>
              </a:ext>
            </a:extLst>
          </p:cNvPr>
          <p:cNvPicPr>
            <a:picLocks noChangeAspect="1"/>
          </p:cNvPicPr>
          <p:nvPr/>
        </p:nvPicPr>
        <p:blipFill>
          <a:blip r:embed="rId2"/>
          <a:stretch>
            <a:fillRect/>
          </a:stretch>
        </p:blipFill>
        <p:spPr>
          <a:xfrm>
            <a:off x="-37725" y="0"/>
            <a:ext cx="12272209" cy="6857999"/>
          </a:xfrm>
          <a:prstGeom prst="rect">
            <a:avLst/>
          </a:prstGeom>
        </p:spPr>
      </p:pic>
      <p:sp>
        <p:nvSpPr>
          <p:cNvPr id="5" name="标题 1">
            <a:extLst>
              <a:ext uri="{FF2B5EF4-FFF2-40B4-BE49-F238E27FC236}">
                <a16:creationId xmlns:a16="http://schemas.microsoft.com/office/drawing/2014/main" id="{A136B9FB-8C56-4849-9DE5-8F81A2BCE4FE}"/>
              </a:ext>
            </a:extLst>
          </p:cNvPr>
          <p:cNvSpPr txBox="1">
            <a:spLocks/>
          </p:cNvSpPr>
          <p:nvPr/>
        </p:nvSpPr>
        <p:spPr>
          <a:xfrm>
            <a:off x="2137941" y="5013176"/>
            <a:ext cx="3141050" cy="953563"/>
          </a:xfrm>
          <a:prstGeom prst="rect">
            <a:avLst/>
          </a:prstGeom>
          <a:noFill/>
        </p:spPr>
        <p:txBody>
          <a:bodyPr anchor="ctr">
            <a:noAutofit/>
          </a:bodyPr>
          <a:lstStyle>
            <a:lvl1pPr algn="l" rtl="0" eaLnBrk="0" fontAlgn="base" hangingPunct="0">
              <a:spcBef>
                <a:spcPct val="0"/>
              </a:spcBef>
              <a:spcAft>
                <a:spcPct val="0"/>
              </a:spcAft>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a:lstStyle>
          <a:p>
            <a:r>
              <a:rPr lang="en-US" altLang="zh-CN" sz="6600"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AI</a:t>
            </a:r>
            <a:r>
              <a:rPr lang="en-US" sz="6600"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 </a:t>
            </a:r>
            <a:r>
              <a:rPr lang="zh-CN" altLang="en-US" sz="6600"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芯片</a:t>
            </a:r>
          </a:p>
        </p:txBody>
      </p:sp>
      <p:sp>
        <p:nvSpPr>
          <p:cNvPr id="7" name="标题 1">
            <a:extLst>
              <a:ext uri="{FF2B5EF4-FFF2-40B4-BE49-F238E27FC236}">
                <a16:creationId xmlns:a16="http://schemas.microsoft.com/office/drawing/2014/main" id="{E62DAEEC-EAA1-EF4E-9FB3-AF506CB8CCFB}"/>
              </a:ext>
            </a:extLst>
          </p:cNvPr>
          <p:cNvSpPr txBox="1">
            <a:spLocks/>
          </p:cNvSpPr>
          <p:nvPr/>
        </p:nvSpPr>
        <p:spPr>
          <a:xfrm>
            <a:off x="2497981" y="2708920"/>
            <a:ext cx="7378740" cy="1872208"/>
          </a:xfrm>
          <a:prstGeom prst="rect">
            <a:avLst/>
          </a:prstGeom>
          <a:noFill/>
          <a:ln>
            <a:noFill/>
          </a:ln>
        </p:spPr>
        <p:txBody>
          <a:bodyPr anchor="ctr">
            <a:noAutofit/>
          </a:bodyPr>
          <a:lst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a:lstStyle>
          <a:p>
            <a:pPr algn="ctr"/>
            <a:r>
              <a:rPr lang="zh-CN" altLang="en-US" sz="11500">
                <a:ln w="19050">
                  <a:noFill/>
                </a:ln>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训练系统</a:t>
            </a:r>
            <a:endParaRPr lang="en-US" altLang="zh-CN" sz="11500" dirty="0">
              <a:ln w="19050">
                <a:noFill/>
              </a:ln>
              <a:solidFill>
                <a:schemeClr val="bg1"/>
              </a:solidFill>
              <a:latin typeface="Futura Medium" panose="020B0602020204020303" pitchFamily="34" charset="-79"/>
              <a:ea typeface="Microsoft YaHei" panose="020B0503020204020204" pitchFamily="34" charset="-122"/>
              <a:cs typeface="Futura Medium" panose="020B0602020204020303" pitchFamily="34" charset="-79"/>
            </a:endParaRPr>
          </a:p>
        </p:txBody>
      </p:sp>
      <p:sp>
        <p:nvSpPr>
          <p:cNvPr id="8" name="标题 1">
            <a:extLst>
              <a:ext uri="{FF2B5EF4-FFF2-40B4-BE49-F238E27FC236}">
                <a16:creationId xmlns:a16="http://schemas.microsoft.com/office/drawing/2014/main" id="{430EF153-421B-F344-98B7-565EAA967E38}"/>
              </a:ext>
            </a:extLst>
          </p:cNvPr>
          <p:cNvSpPr txBox="1">
            <a:spLocks/>
          </p:cNvSpPr>
          <p:nvPr/>
        </p:nvSpPr>
        <p:spPr>
          <a:xfrm>
            <a:off x="5278990" y="5013176"/>
            <a:ext cx="3528392" cy="953563"/>
          </a:xfrm>
          <a:prstGeom prst="rect">
            <a:avLst/>
          </a:prstGeom>
          <a:noFill/>
        </p:spPr>
        <p:txBody>
          <a:bodyPr anchor="ctr">
            <a:noAutofit/>
          </a:bodyPr>
          <a:lstStyle>
            <a:lvl1pPr algn="l" rtl="0" eaLnBrk="0" fontAlgn="base" hangingPunct="0">
              <a:spcBef>
                <a:spcPct val="0"/>
              </a:spcBef>
              <a:spcAft>
                <a:spcPct val="0"/>
              </a:spcAft>
              <a:defRPr sz="4265" b="1">
                <a:solidFill>
                  <a:srgbClr val="0070C0"/>
                </a:solidFill>
                <a:latin typeface="Futura Medium" panose="020B0602020204020303" pitchFamily="34" charset="-79"/>
                <a:ea typeface="微软雅黑" pitchFamily="34" charset="-122"/>
                <a:cs typeface="Futura Medium" panose="020B0602020204020303" pitchFamily="34" charset="-79"/>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a:lstStyle>
          <a:p>
            <a:r>
              <a:rPr lang="en-US" altLang="zh-CN" sz="4800" kern="0" dirty="0">
                <a:solidFill>
                  <a:schemeClr val="bg1"/>
                </a:solidFill>
                <a:ea typeface="Microsoft YaHei" panose="020B0503020204020204" pitchFamily="34" charset="-122"/>
              </a:rPr>
              <a:t>--</a:t>
            </a:r>
            <a:r>
              <a:rPr lang="zh-CN" altLang="en-US" sz="4800" kern="0" dirty="0">
                <a:solidFill>
                  <a:schemeClr val="bg1"/>
                </a:solidFill>
                <a:ea typeface="Microsoft YaHei" panose="020B0503020204020204" pitchFamily="34" charset="-122"/>
              </a:rPr>
              <a:t> </a:t>
            </a:r>
            <a:r>
              <a:rPr lang="en-US" altLang="zh-CN" sz="4800" kern="0" dirty="0">
                <a:solidFill>
                  <a:schemeClr val="bg1"/>
                </a:solidFill>
                <a:ea typeface="Microsoft YaHei" panose="020B0503020204020204" pitchFamily="34" charset="-122"/>
              </a:rPr>
              <a:t>NPU</a:t>
            </a:r>
            <a:r>
              <a:rPr lang="zh-CN" altLang="en-US" sz="4800" kern="0" dirty="0">
                <a:solidFill>
                  <a:schemeClr val="bg1"/>
                </a:solidFill>
                <a:ea typeface="Microsoft YaHei" panose="020B0503020204020204" pitchFamily="34" charset="-122"/>
              </a:rPr>
              <a:t>详解</a:t>
            </a:r>
          </a:p>
        </p:txBody>
      </p:sp>
      <p:pic>
        <p:nvPicPr>
          <p:cNvPr id="10" name="图片 9">
            <a:extLst>
              <a:ext uri="{FF2B5EF4-FFF2-40B4-BE49-F238E27FC236}">
                <a16:creationId xmlns:a16="http://schemas.microsoft.com/office/drawing/2014/main" id="{B3F1DC9F-ADD6-494E-9EA7-D7A02062842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735374" y="5171693"/>
            <a:ext cx="636527" cy="636527"/>
          </a:xfrm>
          <a:prstGeom prst="ellipse">
            <a:avLst/>
          </a:prstGeom>
          <a:ln w="28575" cap="rnd">
            <a:solidFill>
              <a:schemeClr val="bg1"/>
            </a:solidFill>
            <a:prstDash val="solid"/>
          </a:ln>
          <a:effectLst/>
        </p:spPr>
      </p:pic>
    </p:spTree>
    <p:extLst>
      <p:ext uri="{BB962C8B-B14F-4D97-AF65-F5344CB8AC3E}">
        <p14:creationId xmlns:p14="http://schemas.microsoft.com/office/powerpoint/2010/main" val="11086824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148B55-C06B-1042-B12E-CEC5C2FBA37A}"/>
              </a:ext>
            </a:extLst>
          </p:cNvPr>
          <p:cNvSpPr>
            <a:spLocks noGrp="1"/>
          </p:cNvSpPr>
          <p:nvPr>
            <p:ph type="title"/>
          </p:nvPr>
        </p:nvSpPr>
        <p:spPr/>
        <p:txBody>
          <a:bodyPr/>
          <a:lstStyle/>
          <a:p>
            <a:r>
              <a:rPr kumimoji="1" lang="zh-CN" altLang="en-US" dirty="0"/>
              <a:t>训练 </a:t>
            </a:r>
            <a:r>
              <a:rPr kumimoji="1" lang="en-US" altLang="zh-CN" dirty="0"/>
              <a:t>Tile</a:t>
            </a:r>
            <a:endParaRPr kumimoji="1" lang="zh-CN" altLang="en-US" dirty="0"/>
          </a:p>
        </p:txBody>
      </p:sp>
      <p:sp>
        <p:nvSpPr>
          <p:cNvPr id="3" name="内容占位符 2">
            <a:extLst>
              <a:ext uri="{FF2B5EF4-FFF2-40B4-BE49-F238E27FC236}">
                <a16:creationId xmlns:a16="http://schemas.microsoft.com/office/drawing/2014/main" id="{5CE14037-08EA-3245-813E-E9AC679AC2E8}"/>
              </a:ext>
            </a:extLst>
          </p:cNvPr>
          <p:cNvSpPr>
            <a:spLocks noGrp="1"/>
          </p:cNvSpPr>
          <p:nvPr>
            <p:ph sz="half" idx="1"/>
          </p:nvPr>
        </p:nvSpPr>
        <p:spPr>
          <a:xfrm>
            <a:off x="623636" y="1351536"/>
            <a:ext cx="4898681" cy="4759091"/>
          </a:xfrm>
        </p:spPr>
        <p:txBody>
          <a:bodyPr/>
          <a:lstStyle/>
          <a:p>
            <a:r>
              <a:rPr lang="en-US" altLang="zh-CN" dirty="0"/>
              <a:t>D1</a:t>
            </a:r>
            <a:r>
              <a:rPr lang="zh-CN" altLang="en-US" dirty="0"/>
              <a:t> </a:t>
            </a:r>
            <a:r>
              <a:rPr lang="en-US" altLang="zh-CN" dirty="0"/>
              <a:t>Die</a:t>
            </a:r>
            <a:r>
              <a:rPr lang="zh-CN" altLang="en-US" dirty="0"/>
              <a:t> 被组装成一个</a:t>
            </a:r>
            <a:r>
              <a:rPr lang="en-US" altLang="zh-CN" dirty="0"/>
              <a:t>5×5</a:t>
            </a:r>
            <a:r>
              <a:rPr lang="zh-CN" altLang="en-US" dirty="0"/>
              <a:t>的 </a:t>
            </a:r>
            <a:r>
              <a:rPr lang="en-US" altLang="zh-CN" dirty="0"/>
              <a:t>Training</a:t>
            </a:r>
            <a:r>
              <a:rPr lang="zh-CN" altLang="en-US" dirty="0"/>
              <a:t> </a:t>
            </a:r>
            <a:r>
              <a:rPr lang="en-US" altLang="zh-CN" dirty="0"/>
              <a:t>Tile</a:t>
            </a:r>
            <a:r>
              <a:rPr lang="zh-CN" altLang="en-US" dirty="0"/>
              <a:t>，每个边缘有 </a:t>
            </a:r>
            <a:r>
              <a:rPr lang="en-US" altLang="zh-CN" dirty="0"/>
              <a:t>4.5TB/s</a:t>
            </a:r>
            <a:r>
              <a:rPr lang="zh-CN" altLang="en-US" dirty="0"/>
              <a:t>的带宽。</a:t>
            </a:r>
            <a:r>
              <a:rPr lang="en-US" altLang="zh-CN" dirty="0"/>
              <a:t>D1 </a:t>
            </a:r>
            <a:r>
              <a:rPr lang="zh-CN" altLang="en-US" dirty="0"/>
              <a:t>芯片以 </a:t>
            </a:r>
            <a:r>
              <a:rPr lang="en-US" altLang="zh-CN" dirty="0"/>
              <a:t>2 GHz </a:t>
            </a:r>
            <a:r>
              <a:rPr lang="zh-CN" altLang="en-US" dirty="0"/>
              <a:t>运行，在这些内核上共有 </a:t>
            </a:r>
            <a:r>
              <a:rPr lang="en-US" altLang="zh-CN" dirty="0"/>
              <a:t>440 MB </a:t>
            </a:r>
            <a:r>
              <a:rPr lang="zh-CN" altLang="en-US" dirty="0"/>
              <a:t>的 </a:t>
            </a:r>
            <a:r>
              <a:rPr lang="en-US" altLang="zh-CN" dirty="0"/>
              <a:t>SRAM</a:t>
            </a:r>
            <a:r>
              <a:rPr lang="zh-CN" altLang="en-US" dirty="0"/>
              <a:t>，在 </a:t>
            </a:r>
            <a:r>
              <a:rPr lang="en-US" altLang="zh-CN" dirty="0"/>
              <a:t>BF16 </a:t>
            </a:r>
            <a:r>
              <a:rPr lang="zh-CN" altLang="en-US" dirty="0"/>
              <a:t>或 </a:t>
            </a:r>
            <a:r>
              <a:rPr lang="en-US" altLang="zh-CN" dirty="0"/>
              <a:t>CFP8 </a:t>
            </a:r>
            <a:r>
              <a:rPr lang="zh-CN" altLang="en-US" dirty="0"/>
              <a:t>上提供 </a:t>
            </a:r>
            <a:r>
              <a:rPr lang="en-US" altLang="zh-CN" dirty="0"/>
              <a:t>376 teraflops</a:t>
            </a:r>
            <a:r>
              <a:rPr lang="zh-CN" altLang="en-US" dirty="0"/>
              <a:t>，在 </a:t>
            </a:r>
            <a:r>
              <a:rPr lang="en-US" altLang="zh-CN" dirty="0"/>
              <a:t>FP32 </a:t>
            </a:r>
            <a:r>
              <a:rPr lang="zh-CN" altLang="en-US" dirty="0"/>
              <a:t>上提供 </a:t>
            </a:r>
            <a:r>
              <a:rPr lang="en-US" altLang="zh-CN" dirty="0"/>
              <a:t>22 teraflops</a:t>
            </a:r>
            <a:r>
              <a:rPr lang="zh-CN" altLang="en-US" dirty="0"/>
              <a:t>。每个训练 </a:t>
            </a:r>
            <a:r>
              <a:rPr lang="en-US" altLang="zh-CN" dirty="0"/>
              <a:t>tile</a:t>
            </a:r>
            <a:r>
              <a:rPr lang="zh-CN" altLang="en-US" dirty="0"/>
              <a:t> 总共有 </a:t>
            </a:r>
            <a:r>
              <a:rPr lang="en-US" altLang="zh-CN" dirty="0"/>
              <a:t>11 GB </a:t>
            </a:r>
            <a:r>
              <a:rPr lang="zh-CN" altLang="en-US" dirty="0"/>
              <a:t>的 </a:t>
            </a:r>
            <a:r>
              <a:rPr lang="en-US" altLang="zh-CN" dirty="0"/>
              <a:t>SRAM </a:t>
            </a:r>
            <a:r>
              <a:rPr lang="zh-CN" altLang="en-US" dirty="0"/>
              <a:t>主存。</a:t>
            </a:r>
            <a:endParaRPr lang="en-US" altLang="zh-CN" dirty="0"/>
          </a:p>
          <a:p>
            <a:r>
              <a:rPr lang="zh-CN" altLang="en-US" dirty="0"/>
              <a:t>每个</a:t>
            </a:r>
            <a:r>
              <a:rPr lang="en-US" altLang="zh-CN" dirty="0"/>
              <a:t>Dojo</a:t>
            </a:r>
            <a:r>
              <a:rPr lang="zh-CN" altLang="en-US" dirty="0"/>
              <a:t>核心都是一个相对完整的带矩阵计算能力的独立单元，数据直接在各个处理核心之间流转，无需回到内存。</a:t>
            </a:r>
          </a:p>
        </p:txBody>
      </p:sp>
      <p:pic>
        <p:nvPicPr>
          <p:cNvPr id="6" name="图片 5">
            <a:extLst>
              <a:ext uri="{FF2B5EF4-FFF2-40B4-BE49-F238E27FC236}">
                <a16:creationId xmlns:a16="http://schemas.microsoft.com/office/drawing/2014/main" id="{4DDF0C9B-97DB-0743-94FA-21A1A3515C19}"/>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6386413" y="1351536"/>
            <a:ext cx="4759091" cy="4759091"/>
          </a:xfrm>
          <a:prstGeom prst="roundRect">
            <a:avLst>
              <a:gd name="adj" fmla="val 310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8600143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148B55-C06B-1042-B12E-CEC5C2FBA37A}"/>
              </a:ext>
            </a:extLst>
          </p:cNvPr>
          <p:cNvSpPr>
            <a:spLocks noGrp="1"/>
          </p:cNvSpPr>
          <p:nvPr>
            <p:ph type="title"/>
          </p:nvPr>
        </p:nvSpPr>
        <p:spPr/>
        <p:txBody>
          <a:bodyPr/>
          <a:lstStyle/>
          <a:p>
            <a:r>
              <a:rPr kumimoji="1" lang="zh-CN" altLang="en-US" dirty="0"/>
              <a:t>训练 </a:t>
            </a:r>
            <a:r>
              <a:rPr kumimoji="1" lang="en-US" altLang="zh-CN" dirty="0"/>
              <a:t>Tile</a:t>
            </a:r>
            <a:endParaRPr kumimoji="1" lang="zh-CN" altLang="en-US" dirty="0"/>
          </a:p>
        </p:txBody>
      </p:sp>
      <p:sp>
        <p:nvSpPr>
          <p:cNvPr id="3" name="内容占位符 2">
            <a:extLst>
              <a:ext uri="{FF2B5EF4-FFF2-40B4-BE49-F238E27FC236}">
                <a16:creationId xmlns:a16="http://schemas.microsoft.com/office/drawing/2014/main" id="{5CE14037-08EA-3245-813E-E9AC679AC2E8}"/>
              </a:ext>
            </a:extLst>
          </p:cNvPr>
          <p:cNvSpPr>
            <a:spLocks noGrp="1"/>
          </p:cNvSpPr>
          <p:nvPr>
            <p:ph sz="half" idx="1"/>
          </p:nvPr>
        </p:nvSpPr>
        <p:spPr>
          <a:xfrm>
            <a:off x="623636" y="1124744"/>
            <a:ext cx="5402737" cy="5269710"/>
          </a:xfrm>
        </p:spPr>
        <p:txBody>
          <a:bodyPr/>
          <a:lstStyle/>
          <a:p>
            <a:r>
              <a:rPr lang="en-US" altLang="zh-CN" dirty="0"/>
              <a:t>SRAM</a:t>
            </a:r>
            <a:r>
              <a:rPr lang="zh-CN" altLang="en-US" dirty="0"/>
              <a:t>：</a:t>
            </a:r>
            <a:r>
              <a:rPr lang="en-US" altLang="zh-CN" dirty="0"/>
              <a:t>D1</a:t>
            </a:r>
            <a:r>
              <a:rPr lang="zh-CN" altLang="en-US" dirty="0"/>
              <a:t>芯片运行在</a:t>
            </a:r>
            <a:r>
              <a:rPr lang="en-US" altLang="zh-CN" dirty="0"/>
              <a:t>2GHz</a:t>
            </a:r>
            <a:r>
              <a:rPr lang="zh-CN" altLang="en-US" dirty="0"/>
              <a:t>，拥有巨大的</a:t>
            </a:r>
            <a:r>
              <a:rPr lang="en-US" altLang="zh-CN" dirty="0"/>
              <a:t>440MB SRAM</a:t>
            </a:r>
            <a:r>
              <a:rPr lang="zh-CN" altLang="en-US" dirty="0"/>
              <a:t>。特斯拉将设计重心放在计算网格中的分布式</a:t>
            </a:r>
            <a:r>
              <a:rPr lang="en-US" altLang="zh-CN" dirty="0"/>
              <a:t>SRAM</a:t>
            </a:r>
            <a:r>
              <a:rPr lang="zh-CN" altLang="en-US" dirty="0"/>
              <a:t>，通过大量更快更近的片上存储和片上存储之间的流转减少对内存的访问频度，来提升整个系统的性能，具有明显的存算一体架构特征。</a:t>
            </a:r>
          </a:p>
          <a:p>
            <a:r>
              <a:rPr lang="zh-CN" altLang="en-US" dirty="0"/>
              <a:t>每颗</a:t>
            </a:r>
            <a:r>
              <a:rPr lang="en-US" altLang="zh-CN" dirty="0"/>
              <a:t>D1 </a:t>
            </a:r>
            <a:r>
              <a:rPr lang="zh-CN" altLang="en-US" dirty="0"/>
              <a:t>芯片有 </a:t>
            </a:r>
            <a:r>
              <a:rPr lang="en-US" altLang="zh-CN" dirty="0"/>
              <a:t>576 </a:t>
            </a:r>
            <a:r>
              <a:rPr lang="zh-CN" altLang="en-US" dirty="0"/>
              <a:t>个双向 </a:t>
            </a:r>
            <a:r>
              <a:rPr lang="en-US" altLang="zh-CN" dirty="0"/>
              <a:t>SerDes </a:t>
            </a:r>
            <a:r>
              <a:rPr lang="zh-CN" altLang="en-US" dirty="0"/>
              <a:t>通道，分布在四周，可连接到其他 </a:t>
            </a:r>
            <a:r>
              <a:rPr lang="en-US" altLang="zh-CN" dirty="0"/>
              <a:t>D1 </a:t>
            </a:r>
            <a:r>
              <a:rPr lang="zh-CN" altLang="en-US" dirty="0"/>
              <a:t>芯片，单边带宽为 </a:t>
            </a:r>
            <a:r>
              <a:rPr lang="en-US" altLang="zh-CN" dirty="0"/>
              <a:t>4 TB/</a:t>
            </a:r>
            <a:r>
              <a:rPr lang="zh-CN" altLang="en-US" dirty="0"/>
              <a:t>秒。</a:t>
            </a:r>
            <a:endParaRPr lang="en-US" altLang="zh-CN" dirty="0"/>
          </a:p>
          <a:p>
            <a:r>
              <a:rPr lang="zh-CN" altLang="en-US" dirty="0"/>
              <a:t>接口处理器：位于</a:t>
            </a:r>
            <a:r>
              <a:rPr lang="en-US" altLang="zh-CN" dirty="0"/>
              <a:t>2D</a:t>
            </a:r>
            <a:r>
              <a:rPr lang="zh-CN" altLang="en-US" dirty="0"/>
              <a:t>网格的边缘，每个训练块有</a:t>
            </a:r>
            <a:r>
              <a:rPr lang="en-US" altLang="zh-CN" dirty="0"/>
              <a:t>11GB</a:t>
            </a:r>
            <a:r>
              <a:rPr lang="zh-CN" altLang="en-US" dirty="0"/>
              <a:t>的</a:t>
            </a:r>
            <a:r>
              <a:rPr lang="en-US" altLang="zh-CN" dirty="0"/>
              <a:t>SRAM</a:t>
            </a:r>
            <a:r>
              <a:rPr lang="zh-CN" altLang="en-US" dirty="0"/>
              <a:t>和</a:t>
            </a:r>
            <a:r>
              <a:rPr lang="en-US" altLang="zh-CN" dirty="0"/>
              <a:t>160GB</a:t>
            </a:r>
            <a:r>
              <a:rPr lang="zh-CN" altLang="en-US" dirty="0"/>
              <a:t>的共享</a:t>
            </a:r>
            <a:r>
              <a:rPr lang="en-US" altLang="zh-CN" dirty="0"/>
              <a:t>DRAM</a:t>
            </a:r>
            <a:r>
              <a:rPr lang="zh-CN" altLang="en-US" dirty="0"/>
              <a:t>。</a:t>
            </a:r>
          </a:p>
          <a:p>
            <a:pPr marL="0" indent="0">
              <a:buNone/>
            </a:pPr>
            <a:endParaRPr lang="zh-CN" altLang="en-US" sz="1200" dirty="0"/>
          </a:p>
        </p:txBody>
      </p:sp>
      <p:pic>
        <p:nvPicPr>
          <p:cNvPr id="6" name="图片 5">
            <a:extLst>
              <a:ext uri="{FF2B5EF4-FFF2-40B4-BE49-F238E27FC236}">
                <a16:creationId xmlns:a16="http://schemas.microsoft.com/office/drawing/2014/main" id="{BD04F3B9-2B4C-F44F-B9BA-632D23646A5D}"/>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6602437" y="1351536"/>
            <a:ext cx="4759091" cy="4759091"/>
          </a:xfrm>
          <a:prstGeom prst="roundRect">
            <a:avLst>
              <a:gd name="adj" fmla="val 310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9388949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8F74F7-AA32-444E-8553-1D850709B6E6}"/>
              </a:ext>
            </a:extLst>
          </p:cNvPr>
          <p:cNvSpPr>
            <a:spLocks noGrp="1"/>
          </p:cNvSpPr>
          <p:nvPr>
            <p:ph type="title"/>
          </p:nvPr>
        </p:nvSpPr>
        <p:spPr/>
        <p:txBody>
          <a:bodyPr/>
          <a:lstStyle/>
          <a:p>
            <a:r>
              <a:rPr kumimoji="1" lang="en-US" altLang="zh-CN" dirty="0"/>
              <a:t>DIP</a:t>
            </a:r>
            <a:r>
              <a:rPr kumimoji="1" lang="zh-CN" altLang="en-US" dirty="0"/>
              <a:t>：</a:t>
            </a:r>
            <a:r>
              <a:rPr kumimoji="1" lang="en-US" altLang="zh-CN" dirty="0"/>
              <a:t> Dojo Interface Processor</a:t>
            </a:r>
            <a:endParaRPr kumimoji="1" lang="zh-CN" altLang="en-US" dirty="0"/>
          </a:p>
        </p:txBody>
      </p:sp>
      <p:sp>
        <p:nvSpPr>
          <p:cNvPr id="3" name="内容占位符 2">
            <a:extLst>
              <a:ext uri="{FF2B5EF4-FFF2-40B4-BE49-F238E27FC236}">
                <a16:creationId xmlns:a16="http://schemas.microsoft.com/office/drawing/2014/main" id="{95F18189-7793-8A42-825E-8BC43F5C3C1B}"/>
              </a:ext>
            </a:extLst>
          </p:cNvPr>
          <p:cNvSpPr>
            <a:spLocks noGrp="1"/>
          </p:cNvSpPr>
          <p:nvPr>
            <p:ph sz="half" idx="1"/>
          </p:nvPr>
        </p:nvSpPr>
        <p:spPr>
          <a:xfrm>
            <a:off x="623636" y="1351536"/>
            <a:ext cx="5618762" cy="5042918"/>
          </a:xfrm>
        </p:spPr>
        <p:txBody>
          <a:bodyPr anchor="ctr"/>
          <a:lstStyle/>
          <a:p>
            <a:r>
              <a:rPr lang="zh-CN" altLang="en-US" b="1" dirty="0"/>
              <a:t>内存：</a:t>
            </a:r>
            <a:r>
              <a:rPr lang="zh-CN" altLang="en-US" dirty="0"/>
              <a:t>有两个 </a:t>
            </a:r>
            <a:r>
              <a:rPr lang="en-US" altLang="zh-CN" dirty="0"/>
              <a:t>I/O </a:t>
            </a:r>
            <a:r>
              <a:rPr lang="zh-CN" altLang="en-US" dirty="0"/>
              <a:t>处理器，每个处理器带两个 </a:t>
            </a:r>
            <a:r>
              <a:rPr lang="en-US" altLang="zh-CN" dirty="0"/>
              <a:t>HBM </a:t>
            </a:r>
            <a:r>
              <a:rPr lang="zh-CN" altLang="en-US" dirty="0"/>
              <a:t>内存组，提供 </a:t>
            </a:r>
            <a:r>
              <a:rPr lang="en-US" altLang="zh-CN" dirty="0"/>
              <a:t>32 GB </a:t>
            </a:r>
            <a:r>
              <a:rPr lang="zh-CN" altLang="en-US" dirty="0"/>
              <a:t> </a:t>
            </a:r>
            <a:r>
              <a:rPr lang="en-US" altLang="zh-CN" dirty="0"/>
              <a:t>HBM </a:t>
            </a:r>
            <a:r>
              <a:rPr lang="zh-CN" altLang="en-US" dirty="0"/>
              <a:t>内存和 </a:t>
            </a:r>
            <a:r>
              <a:rPr lang="en-US" altLang="zh-CN" dirty="0"/>
              <a:t>800 GB/s</a:t>
            </a:r>
            <a:r>
              <a:rPr lang="zh-CN" altLang="en-US" dirty="0"/>
              <a:t> 带宽。</a:t>
            </a:r>
            <a:endParaRPr lang="en-US" altLang="zh-CN" dirty="0"/>
          </a:p>
          <a:p>
            <a:r>
              <a:rPr lang="zh-CN" altLang="en-US" b="1" dirty="0"/>
              <a:t>传输：</a:t>
            </a:r>
            <a:r>
              <a:rPr lang="zh-CN" altLang="en-US" dirty="0"/>
              <a:t>通过 </a:t>
            </a:r>
            <a:r>
              <a:rPr lang="en-US" altLang="zh-CN" dirty="0"/>
              <a:t>PCI-Express </a:t>
            </a:r>
            <a:r>
              <a:rPr lang="zh-CN" altLang="en-US" dirty="0"/>
              <a:t>实现 </a:t>
            </a:r>
            <a:r>
              <a:rPr lang="en-US" altLang="zh-CN" dirty="0"/>
              <a:t>Tesla </a:t>
            </a:r>
            <a:r>
              <a:rPr lang="zh-CN" altLang="en-US" dirty="0"/>
              <a:t>传输协议 </a:t>
            </a:r>
            <a:r>
              <a:rPr lang="en-US" altLang="zh-CN" dirty="0"/>
              <a:t>(TTP)</a:t>
            </a:r>
            <a:r>
              <a:rPr lang="zh-CN" altLang="en-US" dirty="0"/>
              <a:t> ，将完整 </a:t>
            </a:r>
            <a:r>
              <a:rPr lang="en-US" altLang="zh-CN" dirty="0"/>
              <a:t>DRAM </a:t>
            </a:r>
            <a:r>
              <a:rPr lang="zh-CN" altLang="en-US" dirty="0"/>
              <a:t>内存带宽提供给 </a:t>
            </a:r>
            <a:r>
              <a:rPr lang="en-US" altLang="zh-CN" dirty="0"/>
              <a:t>DOJO </a:t>
            </a:r>
            <a:r>
              <a:rPr lang="zh-CN" altLang="en-US" dirty="0"/>
              <a:t>训练</a:t>
            </a:r>
            <a:r>
              <a:rPr lang="en-US" altLang="zh-CN" dirty="0"/>
              <a:t>Tile</a:t>
            </a:r>
            <a:r>
              <a:rPr lang="zh-CN" altLang="en-US" dirty="0"/>
              <a:t>。</a:t>
            </a:r>
            <a:endParaRPr lang="en-US" altLang="zh-CN" dirty="0"/>
          </a:p>
          <a:p>
            <a:r>
              <a:rPr lang="zh-CN" altLang="en-US" b="1" dirty="0"/>
              <a:t>网络： </a:t>
            </a:r>
            <a:r>
              <a:rPr lang="en-US" altLang="zh-CN" dirty="0"/>
              <a:t>50 GB/s</a:t>
            </a:r>
            <a:r>
              <a:rPr lang="zh-CN" altLang="en-US" dirty="0"/>
              <a:t> </a:t>
            </a:r>
            <a:r>
              <a:rPr lang="en-US" altLang="zh-CN" dirty="0"/>
              <a:t>TTP </a:t>
            </a:r>
            <a:r>
              <a:rPr lang="zh-CN" altLang="en-US" dirty="0"/>
              <a:t>协议链路在以太网 </a:t>
            </a:r>
            <a:r>
              <a:rPr lang="en-US" altLang="zh-CN" dirty="0"/>
              <a:t>NIC </a:t>
            </a:r>
            <a:r>
              <a:rPr lang="zh-CN" altLang="en-US" dirty="0"/>
              <a:t>上运行，连接到 </a:t>
            </a:r>
            <a:r>
              <a:rPr lang="en-US" altLang="zh-CN" dirty="0"/>
              <a:t>400 Gb/s</a:t>
            </a:r>
            <a:r>
              <a:rPr lang="zh-CN" altLang="en-US" dirty="0"/>
              <a:t> 或成对 </a:t>
            </a:r>
            <a:r>
              <a:rPr lang="en-US" altLang="zh-CN" dirty="0"/>
              <a:t>200 Gb/s</a:t>
            </a:r>
            <a:r>
              <a:rPr lang="zh-CN" altLang="en-US" dirty="0"/>
              <a:t> 端口。</a:t>
            </a:r>
            <a:br>
              <a:rPr lang="zh-CN" altLang="en-US" dirty="0"/>
            </a:br>
            <a:endParaRPr lang="zh-CN" altLang="en-US" dirty="0"/>
          </a:p>
          <a:p>
            <a:endParaRPr kumimoji="1" lang="zh-CN" altLang="en-US" dirty="0"/>
          </a:p>
        </p:txBody>
      </p:sp>
      <p:pic>
        <p:nvPicPr>
          <p:cNvPr id="4" name="图片 3">
            <a:extLst>
              <a:ext uri="{FF2B5EF4-FFF2-40B4-BE49-F238E27FC236}">
                <a16:creationId xmlns:a16="http://schemas.microsoft.com/office/drawing/2014/main" id="{611A8D68-9777-7B4F-A6CC-64252BAFC849}"/>
              </a:ext>
            </a:extLst>
          </p:cNvPr>
          <p:cNvPicPr>
            <a:picLocks noChangeAspect="1"/>
          </p:cNvPicPr>
          <p:nvPr/>
        </p:nvPicPr>
        <p:blipFill>
          <a:blip r:embed="rId2"/>
          <a:stretch>
            <a:fillRect/>
          </a:stretch>
        </p:blipFill>
        <p:spPr>
          <a:xfrm>
            <a:off x="6386413" y="1772816"/>
            <a:ext cx="5016500" cy="3556000"/>
          </a:xfrm>
          <a:prstGeom prst="roundRect">
            <a:avLst>
              <a:gd name="adj" fmla="val 23"/>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9350061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2468C7-EF2E-C048-A8B4-DBDCA532DCAA}"/>
              </a:ext>
            </a:extLst>
          </p:cNvPr>
          <p:cNvSpPr>
            <a:spLocks noGrp="1"/>
          </p:cNvSpPr>
          <p:nvPr>
            <p:ph type="title"/>
          </p:nvPr>
        </p:nvSpPr>
        <p:spPr/>
        <p:txBody>
          <a:bodyPr/>
          <a:lstStyle/>
          <a:p>
            <a:r>
              <a:rPr lang="en-US" altLang="zh-CN" dirty="0"/>
              <a:t>DOJO</a:t>
            </a:r>
            <a:r>
              <a:rPr lang="zh-CN" altLang="en-US" dirty="0"/>
              <a:t> 超级计算机系统</a:t>
            </a:r>
            <a:endParaRPr kumimoji="1" lang="zh-CN" altLang="en-US" dirty="0"/>
          </a:p>
        </p:txBody>
      </p:sp>
      <p:pic>
        <p:nvPicPr>
          <p:cNvPr id="4" name="图片 3">
            <a:extLst>
              <a:ext uri="{FF2B5EF4-FFF2-40B4-BE49-F238E27FC236}">
                <a16:creationId xmlns:a16="http://schemas.microsoft.com/office/drawing/2014/main" id="{C0C842DC-4D6F-5844-89BB-CA78DD8CB081}"/>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852671" y="2636912"/>
            <a:ext cx="10491419" cy="3672408"/>
          </a:xfrm>
          <a:prstGeom prst="rect">
            <a:avLst/>
          </a:prstGeom>
        </p:spPr>
      </p:pic>
      <p:sp>
        <p:nvSpPr>
          <p:cNvPr id="5" name="内容占位符 2">
            <a:extLst>
              <a:ext uri="{FF2B5EF4-FFF2-40B4-BE49-F238E27FC236}">
                <a16:creationId xmlns:a16="http://schemas.microsoft.com/office/drawing/2014/main" id="{70BF4AA7-1B71-894E-8FF0-59F4B21503F7}"/>
              </a:ext>
            </a:extLst>
          </p:cNvPr>
          <p:cNvSpPr>
            <a:spLocks noGrp="1"/>
          </p:cNvSpPr>
          <p:nvPr>
            <p:ph sz="half" idx="1"/>
          </p:nvPr>
        </p:nvSpPr>
        <p:spPr/>
        <p:txBody>
          <a:bodyPr/>
          <a:lstStyle/>
          <a:p>
            <a:r>
              <a:rPr lang="en-US" altLang="zh-CN" sz="1800" dirty="0">
                <a:solidFill>
                  <a:schemeClr val="tx1">
                    <a:lumMod val="85000"/>
                  </a:schemeClr>
                </a:solidFill>
              </a:rPr>
              <a:t>TTPOE</a:t>
            </a:r>
            <a:r>
              <a:rPr lang="zh-CN" altLang="en-US" sz="1800" dirty="0">
                <a:solidFill>
                  <a:schemeClr val="tx1">
                    <a:lumMod val="85000"/>
                  </a:schemeClr>
                </a:solidFill>
              </a:rPr>
              <a:t> 可将标准以太网转换至 </a:t>
            </a:r>
            <a:r>
              <a:rPr lang="en-US" altLang="zh-CN" sz="1800" dirty="0">
                <a:solidFill>
                  <a:schemeClr val="tx1">
                    <a:lumMod val="85000"/>
                  </a:schemeClr>
                </a:solidFill>
              </a:rPr>
              <a:t>Z</a:t>
            </a:r>
            <a:r>
              <a:rPr lang="zh-CN" altLang="en-US" sz="1800" dirty="0">
                <a:solidFill>
                  <a:schemeClr val="tx1">
                    <a:lumMod val="85000"/>
                  </a:schemeClr>
                </a:solidFill>
              </a:rPr>
              <a:t> 平面拓扑，拥有高 </a:t>
            </a:r>
            <a:r>
              <a:rPr lang="en-US" altLang="zh-CN" sz="1800" dirty="0">
                <a:solidFill>
                  <a:schemeClr val="tx1">
                    <a:lumMod val="85000"/>
                  </a:schemeClr>
                </a:solidFill>
              </a:rPr>
              <a:t>Z</a:t>
            </a:r>
            <a:r>
              <a:rPr lang="zh-CN" altLang="en-US" sz="1800" dirty="0">
                <a:solidFill>
                  <a:schemeClr val="tx1">
                    <a:lumMod val="85000"/>
                  </a:schemeClr>
                </a:solidFill>
              </a:rPr>
              <a:t> 平面拓扑连。最多可以将 </a:t>
            </a:r>
            <a:r>
              <a:rPr lang="en-US" altLang="zh-CN" sz="1800" dirty="0">
                <a:solidFill>
                  <a:schemeClr val="tx1">
                    <a:lumMod val="85000"/>
                  </a:schemeClr>
                </a:solidFill>
              </a:rPr>
              <a:t>5</a:t>
            </a:r>
            <a:r>
              <a:rPr lang="zh-CN" altLang="en-US" sz="1800" dirty="0">
                <a:solidFill>
                  <a:schemeClr val="tx1">
                    <a:lumMod val="85000"/>
                  </a:schemeClr>
                </a:solidFill>
              </a:rPr>
              <a:t> 个 </a:t>
            </a:r>
            <a:r>
              <a:rPr lang="en-US" altLang="zh-CN" sz="1800" dirty="0">
                <a:solidFill>
                  <a:schemeClr val="tx1">
                    <a:lumMod val="85000"/>
                  </a:schemeClr>
                </a:solidFill>
              </a:rPr>
              <a:t>DIP</a:t>
            </a:r>
            <a:r>
              <a:rPr lang="zh-CN" altLang="en-US" sz="1800" dirty="0">
                <a:solidFill>
                  <a:schemeClr val="tx1">
                    <a:lumMod val="85000"/>
                  </a:schemeClr>
                </a:solidFill>
              </a:rPr>
              <a:t> 以 </a:t>
            </a:r>
            <a:r>
              <a:rPr lang="en-US" altLang="zh-CN" sz="1800" dirty="0">
                <a:solidFill>
                  <a:schemeClr val="tx1">
                    <a:lumMod val="85000"/>
                  </a:schemeClr>
                </a:solidFill>
              </a:rPr>
              <a:t>900GB/s</a:t>
            </a:r>
            <a:r>
              <a:rPr lang="zh-CN" altLang="en-US" sz="1800" dirty="0">
                <a:solidFill>
                  <a:schemeClr val="tx1">
                    <a:lumMod val="85000"/>
                  </a:schemeClr>
                </a:solidFill>
              </a:rPr>
              <a:t> 的速度连接到一个训练瓦片上，以达到 </a:t>
            </a:r>
            <a:r>
              <a:rPr lang="en-US" altLang="zh-CN" sz="1800" dirty="0">
                <a:solidFill>
                  <a:schemeClr val="tx1">
                    <a:lumMod val="85000"/>
                  </a:schemeClr>
                </a:solidFill>
              </a:rPr>
              <a:t>4.5TB/s</a:t>
            </a:r>
            <a:r>
              <a:rPr lang="zh-CN" altLang="en-US" sz="1800" dirty="0">
                <a:solidFill>
                  <a:schemeClr val="tx1">
                    <a:lumMod val="85000"/>
                  </a:schemeClr>
                </a:solidFill>
              </a:rPr>
              <a:t> 的总量，每个训练 </a:t>
            </a:r>
            <a:r>
              <a:rPr lang="en-US" altLang="zh-CN" sz="1800" dirty="0">
                <a:solidFill>
                  <a:schemeClr val="tx1">
                    <a:lumMod val="85000"/>
                  </a:schemeClr>
                </a:solidFill>
              </a:rPr>
              <a:t>Tile</a:t>
            </a:r>
            <a:r>
              <a:rPr lang="zh-CN" altLang="en-US" sz="1800" dirty="0">
                <a:solidFill>
                  <a:schemeClr val="tx1">
                    <a:lumMod val="85000"/>
                  </a:schemeClr>
                </a:solidFill>
              </a:rPr>
              <a:t> 共有 </a:t>
            </a:r>
            <a:r>
              <a:rPr lang="en-US" altLang="zh-CN" sz="1800" dirty="0">
                <a:solidFill>
                  <a:schemeClr val="tx1">
                    <a:lumMod val="85000"/>
                  </a:schemeClr>
                </a:solidFill>
              </a:rPr>
              <a:t>160GB</a:t>
            </a:r>
            <a:r>
              <a:rPr lang="zh-CN" altLang="en-US" sz="1800" dirty="0">
                <a:solidFill>
                  <a:schemeClr val="tx1">
                    <a:lumMod val="85000"/>
                  </a:schemeClr>
                </a:solidFill>
              </a:rPr>
              <a:t> 的 </a:t>
            </a:r>
            <a:r>
              <a:rPr lang="en-US" altLang="zh-CN" sz="1800" dirty="0">
                <a:solidFill>
                  <a:schemeClr val="tx1">
                    <a:lumMod val="85000"/>
                  </a:schemeClr>
                </a:solidFill>
              </a:rPr>
              <a:t>HBM</a:t>
            </a:r>
            <a:r>
              <a:rPr lang="zh-CN" altLang="en-US" sz="1800" dirty="0">
                <a:solidFill>
                  <a:schemeClr val="tx1">
                    <a:lumMod val="85000"/>
                  </a:schemeClr>
                </a:solidFill>
              </a:rPr>
              <a:t>。</a:t>
            </a:r>
          </a:p>
        </p:txBody>
      </p:sp>
    </p:spTree>
    <p:extLst>
      <p:ext uri="{BB962C8B-B14F-4D97-AF65-F5344CB8AC3E}">
        <p14:creationId xmlns:p14="http://schemas.microsoft.com/office/powerpoint/2010/main" val="28985670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2AA6AB-9CFA-0E4A-A149-DC3E408AE975}"/>
              </a:ext>
            </a:extLst>
          </p:cNvPr>
          <p:cNvSpPr>
            <a:spLocks noGrp="1"/>
          </p:cNvSpPr>
          <p:nvPr>
            <p:ph type="title"/>
          </p:nvPr>
        </p:nvSpPr>
        <p:spPr/>
        <p:txBody>
          <a:bodyPr/>
          <a:lstStyle/>
          <a:p>
            <a:r>
              <a:rPr kumimoji="1" lang="zh-CN" altLang="en-US" dirty="0"/>
              <a:t>训练矩阵</a:t>
            </a:r>
          </a:p>
        </p:txBody>
      </p:sp>
      <p:sp>
        <p:nvSpPr>
          <p:cNvPr id="3" name="内容占位符 2">
            <a:extLst>
              <a:ext uri="{FF2B5EF4-FFF2-40B4-BE49-F238E27FC236}">
                <a16:creationId xmlns:a16="http://schemas.microsoft.com/office/drawing/2014/main" id="{4FAC0B77-62BD-8843-98DF-0D87AE5FC21C}"/>
              </a:ext>
            </a:extLst>
          </p:cNvPr>
          <p:cNvSpPr>
            <a:spLocks noGrp="1"/>
          </p:cNvSpPr>
          <p:nvPr>
            <p:ph sz="half" idx="1"/>
          </p:nvPr>
        </p:nvSpPr>
        <p:spPr>
          <a:xfrm>
            <a:off x="623635" y="1124744"/>
            <a:ext cx="10963473" cy="1069352"/>
          </a:xfrm>
        </p:spPr>
        <p:txBody>
          <a:bodyPr/>
          <a:lstStyle/>
          <a:p>
            <a:r>
              <a:rPr lang="en-US" altLang="zh-CN" dirty="0"/>
              <a:t>Dojo V1 </a:t>
            </a:r>
            <a:r>
              <a:rPr lang="zh-CN" altLang="en-US" dirty="0"/>
              <a:t>训练矩阵是 </a:t>
            </a:r>
            <a:r>
              <a:rPr lang="en-US" altLang="zh-CN" dirty="0"/>
              <a:t>Tesla </a:t>
            </a:r>
            <a:r>
              <a:rPr lang="zh-CN" altLang="en-US" dirty="0"/>
              <a:t>正在构建的基础系统，它有 </a:t>
            </a:r>
            <a:r>
              <a:rPr lang="en-US" altLang="zh-CN" dirty="0"/>
              <a:t>6 </a:t>
            </a:r>
            <a:r>
              <a:rPr lang="zh-CN" altLang="en-US" dirty="0"/>
              <a:t>个训练</a:t>
            </a:r>
            <a:r>
              <a:rPr lang="en-US" altLang="zh-CN" dirty="0"/>
              <a:t>tile</a:t>
            </a:r>
            <a:r>
              <a:rPr lang="zh-CN" altLang="en-US" dirty="0"/>
              <a:t>、</a:t>
            </a:r>
            <a:r>
              <a:rPr lang="en-US" altLang="zh-CN" dirty="0"/>
              <a:t>4 </a:t>
            </a:r>
            <a:r>
              <a:rPr lang="zh-CN" altLang="en-US" dirty="0"/>
              <a:t>个主机服务器上的 </a:t>
            </a:r>
            <a:r>
              <a:rPr lang="en-US" altLang="zh-CN" dirty="0"/>
              <a:t>20 </a:t>
            </a:r>
            <a:r>
              <a:rPr lang="zh-CN" altLang="en-US" dirty="0"/>
              <a:t>个 </a:t>
            </a:r>
            <a:r>
              <a:rPr lang="en-US" altLang="zh-CN" dirty="0"/>
              <a:t>DIP</a:t>
            </a:r>
            <a:r>
              <a:rPr lang="zh-CN" altLang="en-US" dirty="0"/>
              <a:t>，以及一组连接到以太网交换结构的服务器：</a:t>
            </a:r>
          </a:p>
          <a:p>
            <a:endParaRPr kumimoji="1" lang="zh-CN" altLang="en-US" dirty="0"/>
          </a:p>
        </p:txBody>
      </p:sp>
      <p:pic>
        <p:nvPicPr>
          <p:cNvPr id="4" name="图片 3">
            <a:extLst>
              <a:ext uri="{FF2B5EF4-FFF2-40B4-BE49-F238E27FC236}">
                <a16:creationId xmlns:a16="http://schemas.microsoft.com/office/drawing/2014/main" id="{C32AB196-DE9E-2644-BAAC-63547D04B54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149090" y="2325638"/>
            <a:ext cx="7898581" cy="4127698"/>
          </a:xfrm>
          <a:prstGeom prst="rect">
            <a:avLst/>
          </a:prstGeom>
        </p:spPr>
      </p:pic>
    </p:spTree>
    <p:extLst>
      <p:ext uri="{BB962C8B-B14F-4D97-AF65-F5344CB8AC3E}">
        <p14:creationId xmlns:p14="http://schemas.microsoft.com/office/powerpoint/2010/main" val="25757296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C204B5BF-931F-5045-AB5F-FE26957F1A1F}"/>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697781" y="2492896"/>
            <a:ext cx="10801200" cy="3672408"/>
          </a:xfrm>
          <a:prstGeom prst="rect">
            <a:avLst/>
          </a:prstGeom>
        </p:spPr>
      </p:pic>
      <p:sp>
        <p:nvSpPr>
          <p:cNvPr id="7" name="标题 6">
            <a:extLst>
              <a:ext uri="{FF2B5EF4-FFF2-40B4-BE49-F238E27FC236}">
                <a16:creationId xmlns:a16="http://schemas.microsoft.com/office/drawing/2014/main" id="{78E7B54B-9AAD-064F-AEC6-DE3E0816224E}"/>
              </a:ext>
            </a:extLst>
          </p:cNvPr>
          <p:cNvSpPr>
            <a:spLocks noGrp="1"/>
          </p:cNvSpPr>
          <p:nvPr>
            <p:ph type="title"/>
          </p:nvPr>
        </p:nvSpPr>
        <p:spPr/>
        <p:txBody>
          <a:bodyPr/>
          <a:lstStyle/>
          <a:p>
            <a:r>
              <a:rPr lang="en-US" altLang="zh-CN" dirty="0"/>
              <a:t>DOJO</a:t>
            </a:r>
            <a:r>
              <a:rPr lang="zh-CN" altLang="en-US" dirty="0"/>
              <a:t> 超级计算机系统</a:t>
            </a:r>
          </a:p>
        </p:txBody>
      </p:sp>
      <p:sp>
        <p:nvSpPr>
          <p:cNvPr id="8" name="内容占位符 7">
            <a:extLst>
              <a:ext uri="{FF2B5EF4-FFF2-40B4-BE49-F238E27FC236}">
                <a16:creationId xmlns:a16="http://schemas.microsoft.com/office/drawing/2014/main" id="{146FA002-A92B-8E4C-B0EF-2E8B0B281C8B}"/>
              </a:ext>
            </a:extLst>
          </p:cNvPr>
          <p:cNvSpPr>
            <a:spLocks noGrp="1"/>
          </p:cNvSpPr>
          <p:nvPr>
            <p:ph sz="half" idx="1"/>
          </p:nvPr>
        </p:nvSpPr>
        <p:spPr>
          <a:xfrm>
            <a:off x="623635" y="1351536"/>
            <a:ext cx="10963473" cy="997344"/>
          </a:xfrm>
        </p:spPr>
        <p:txBody>
          <a:bodyPr/>
          <a:lstStyle/>
          <a:p>
            <a:r>
              <a:rPr lang="en-US" altLang="zh-CN" dirty="0">
                <a:solidFill>
                  <a:schemeClr val="tx1">
                    <a:lumMod val="85000"/>
                  </a:schemeClr>
                </a:solidFill>
              </a:rPr>
              <a:t>DOJO</a:t>
            </a:r>
            <a:r>
              <a:rPr lang="zh-CN" altLang="en-US" dirty="0">
                <a:solidFill>
                  <a:schemeClr val="tx1">
                    <a:lumMod val="85000"/>
                  </a:schemeClr>
                </a:solidFill>
              </a:rPr>
              <a:t> 主机接口</a:t>
            </a:r>
          </a:p>
        </p:txBody>
      </p:sp>
    </p:spTree>
    <p:extLst>
      <p:ext uri="{BB962C8B-B14F-4D97-AF65-F5344CB8AC3E}">
        <p14:creationId xmlns:p14="http://schemas.microsoft.com/office/powerpoint/2010/main" val="18750411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CADB1989-65E6-5D42-B48A-040EB442B3DE}"/>
              </a:ext>
            </a:extLst>
          </p:cNvPr>
          <p:cNvSpPr>
            <a:spLocks noGrp="1"/>
          </p:cNvSpPr>
          <p:nvPr>
            <p:ph sz="half" idx="1"/>
          </p:nvPr>
        </p:nvSpPr>
        <p:spPr>
          <a:xfrm>
            <a:off x="623635" y="548680"/>
            <a:ext cx="10731328" cy="5461840"/>
          </a:xfrm>
        </p:spPr>
        <p:txBody>
          <a:bodyPr anchor="ctr"/>
          <a:lstStyle/>
          <a:p>
            <a:pPr marL="0" indent="0" algn="ctr">
              <a:lnSpc>
                <a:spcPct val="100000"/>
              </a:lnSpc>
              <a:buNone/>
            </a:pPr>
            <a:r>
              <a:rPr kumimoji="1" lang="en-US" altLang="zh-CN" sz="9600" b="1" dirty="0">
                <a:solidFill>
                  <a:srgbClr val="C00000"/>
                </a:solidFill>
                <a:latin typeface="Futura Medium" panose="020B0602020204020303" pitchFamily="34" charset="-79"/>
                <a:cs typeface="Futura Medium" panose="020B0602020204020303" pitchFamily="34" charset="-79"/>
              </a:rPr>
              <a:t>DOJO </a:t>
            </a:r>
            <a:r>
              <a:rPr kumimoji="1" lang="zh-CN" altLang="en-US" sz="9600" b="1" dirty="0">
                <a:solidFill>
                  <a:srgbClr val="C00000"/>
                </a:solidFill>
                <a:latin typeface="Futura Medium" panose="020B0602020204020303" pitchFamily="34" charset="-79"/>
                <a:cs typeface="Futura Medium" panose="020B0602020204020303" pitchFamily="34" charset="-79"/>
              </a:rPr>
              <a:t>通信方式</a:t>
            </a:r>
            <a:endParaRPr kumimoji="1" lang="en-US" altLang="zh-CN" sz="9600" b="1" dirty="0">
              <a:solidFill>
                <a:srgbClr val="C00000"/>
              </a:solidFill>
              <a:latin typeface="Futura Medium" panose="020B0602020204020303" pitchFamily="34" charset="-79"/>
              <a:cs typeface="Futura Medium" panose="020B0602020204020303" pitchFamily="34" charset="-79"/>
            </a:endParaRPr>
          </a:p>
        </p:txBody>
      </p:sp>
    </p:spTree>
    <p:extLst>
      <p:ext uri="{BB962C8B-B14F-4D97-AF65-F5344CB8AC3E}">
        <p14:creationId xmlns:p14="http://schemas.microsoft.com/office/powerpoint/2010/main" val="21407346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0043E0-F75A-6B4B-93CA-813394AF619B}"/>
              </a:ext>
            </a:extLst>
          </p:cNvPr>
          <p:cNvSpPr>
            <a:spLocks noGrp="1"/>
          </p:cNvSpPr>
          <p:nvPr>
            <p:ph type="title"/>
          </p:nvPr>
        </p:nvSpPr>
        <p:spPr/>
        <p:txBody>
          <a:bodyPr/>
          <a:lstStyle/>
          <a:p>
            <a:r>
              <a:rPr kumimoji="1" lang="zh-CN" altLang="en-US" dirty="0"/>
              <a:t>通信方式</a:t>
            </a:r>
          </a:p>
        </p:txBody>
      </p:sp>
      <p:sp>
        <p:nvSpPr>
          <p:cNvPr id="3" name="内容占位符 2">
            <a:extLst>
              <a:ext uri="{FF2B5EF4-FFF2-40B4-BE49-F238E27FC236}">
                <a16:creationId xmlns:a16="http://schemas.microsoft.com/office/drawing/2014/main" id="{2DDF5800-5736-CF45-A419-0160DF239206}"/>
              </a:ext>
            </a:extLst>
          </p:cNvPr>
          <p:cNvSpPr>
            <a:spLocks noGrp="1"/>
          </p:cNvSpPr>
          <p:nvPr>
            <p:ph sz="half" idx="1"/>
          </p:nvPr>
        </p:nvSpPr>
        <p:spPr>
          <a:xfrm>
            <a:off x="623636" y="1351536"/>
            <a:ext cx="4754666" cy="5042918"/>
          </a:xfrm>
        </p:spPr>
        <p:txBody>
          <a:bodyPr/>
          <a:lstStyle/>
          <a:p>
            <a:r>
              <a:rPr lang="en-US" altLang="zh-CN" b="1" dirty="0"/>
              <a:t>HBM</a:t>
            </a:r>
            <a:r>
              <a:rPr lang="zh-CN" altLang="en-US" b="1" dirty="0"/>
              <a:t> </a:t>
            </a:r>
            <a:r>
              <a:rPr lang="en-US" altLang="zh-CN" b="1" dirty="0"/>
              <a:t>DIP</a:t>
            </a:r>
            <a:r>
              <a:rPr lang="zh-CN" altLang="en-US" b="1" dirty="0"/>
              <a:t>：</a:t>
            </a:r>
            <a:r>
              <a:rPr lang="zh-CN" altLang="en-US" dirty="0"/>
              <a:t>连接到 </a:t>
            </a:r>
            <a:r>
              <a:rPr lang="en-US" altLang="zh-CN" dirty="0"/>
              <a:t>D1 </a:t>
            </a:r>
            <a:r>
              <a:rPr lang="zh-CN" altLang="en-US" dirty="0"/>
              <a:t>网格以及为 </a:t>
            </a:r>
            <a:r>
              <a:rPr lang="en-US" altLang="zh-CN" dirty="0"/>
              <a:t>DIP </a:t>
            </a:r>
            <a:r>
              <a:rPr lang="zh-CN" altLang="en-US" dirty="0"/>
              <a:t>供电并执行系统管理的主机系统功能。每个</a:t>
            </a:r>
            <a:r>
              <a:rPr lang="en-US" altLang="zh-CN" dirty="0"/>
              <a:t>DIP</a:t>
            </a:r>
            <a:r>
              <a:rPr lang="zh-CN" altLang="en-US" dirty="0"/>
              <a:t>和主机系统提供</a:t>
            </a:r>
            <a:r>
              <a:rPr lang="en-US" altLang="zh-CN" dirty="0"/>
              <a:t>32GB/s</a:t>
            </a:r>
            <a:r>
              <a:rPr lang="zh-CN" altLang="en-US" dirty="0"/>
              <a:t>的链接。</a:t>
            </a:r>
            <a:endParaRPr lang="en-US" altLang="zh-CN" dirty="0"/>
          </a:p>
          <a:p>
            <a:r>
              <a:rPr lang="zh-CN" altLang="en-US" dirty="0"/>
              <a:t>系统需要某种更大内存时，</a:t>
            </a:r>
            <a:r>
              <a:rPr lang="en-US" altLang="zh-CN" dirty="0"/>
              <a:t>Tesla </a:t>
            </a:r>
            <a:r>
              <a:rPr lang="zh-CN" altLang="en-US" dirty="0"/>
              <a:t>选择创建一个 </a:t>
            </a:r>
            <a:r>
              <a:rPr lang="en-US" altLang="zh-CN" dirty="0"/>
              <a:t>DIP </a:t>
            </a:r>
            <a:r>
              <a:rPr lang="zh-CN" altLang="en-US" dirty="0"/>
              <a:t>内存和 </a:t>
            </a:r>
            <a:r>
              <a:rPr lang="en-US" altLang="zh-CN" dirty="0"/>
              <a:t>I/O </a:t>
            </a:r>
            <a:r>
              <a:rPr lang="zh-CN" altLang="en-US" dirty="0"/>
              <a:t>协处理器，其中包含 </a:t>
            </a:r>
            <a:r>
              <a:rPr lang="en-US" altLang="zh-CN" dirty="0"/>
              <a:t>32 GB </a:t>
            </a:r>
            <a:r>
              <a:rPr lang="zh-CN" altLang="en-US" dirty="0"/>
              <a:t>共享 </a:t>
            </a:r>
            <a:r>
              <a:rPr lang="en-US" altLang="zh-CN" dirty="0"/>
              <a:t>HBM </a:t>
            </a:r>
            <a:r>
              <a:rPr lang="zh-CN" altLang="en-US" dirty="0"/>
              <a:t>内存，以及以太网接口到外部世界以及在</a:t>
            </a:r>
            <a:r>
              <a:rPr lang="en-US" altLang="zh-CN" dirty="0"/>
              <a:t>tile</a:t>
            </a:r>
            <a:r>
              <a:rPr lang="zh-CN" altLang="en-US" dirty="0"/>
              <a:t>和核心之间进行比通过这个巨大的网格更直接的跳跃。</a:t>
            </a:r>
          </a:p>
        </p:txBody>
      </p:sp>
      <p:pic>
        <p:nvPicPr>
          <p:cNvPr id="4" name="图片 3">
            <a:extLst>
              <a:ext uri="{FF2B5EF4-FFF2-40B4-BE49-F238E27FC236}">
                <a16:creationId xmlns:a16="http://schemas.microsoft.com/office/drawing/2014/main" id="{B75E4F93-2234-B146-AF5C-3DE464255A48}"/>
              </a:ext>
            </a:extLst>
          </p:cNvPr>
          <p:cNvPicPr>
            <a:picLocks noChangeAspect="1"/>
          </p:cNvPicPr>
          <p:nvPr/>
        </p:nvPicPr>
        <p:blipFill>
          <a:blip r:embed="rId2"/>
          <a:stretch>
            <a:fillRect/>
          </a:stretch>
        </p:blipFill>
        <p:spPr>
          <a:xfrm>
            <a:off x="5829839" y="1250160"/>
            <a:ext cx="5790416" cy="5163564"/>
          </a:xfrm>
          <a:prstGeom prst="rect">
            <a:avLst/>
          </a:prstGeom>
        </p:spPr>
      </p:pic>
    </p:spTree>
    <p:extLst>
      <p:ext uri="{BB962C8B-B14F-4D97-AF65-F5344CB8AC3E}">
        <p14:creationId xmlns:p14="http://schemas.microsoft.com/office/powerpoint/2010/main" val="35185950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755A75-40FF-834D-9C70-BAB8B0AA50D3}"/>
              </a:ext>
            </a:extLst>
          </p:cNvPr>
          <p:cNvSpPr>
            <a:spLocks noGrp="1"/>
          </p:cNvSpPr>
          <p:nvPr>
            <p:ph type="title"/>
          </p:nvPr>
        </p:nvSpPr>
        <p:spPr/>
        <p:txBody>
          <a:bodyPr/>
          <a:lstStyle/>
          <a:p>
            <a:r>
              <a:rPr kumimoji="1" lang="zh-CN" altLang="en-US" dirty="0"/>
              <a:t>通信方式</a:t>
            </a:r>
          </a:p>
        </p:txBody>
      </p:sp>
      <p:sp>
        <p:nvSpPr>
          <p:cNvPr id="3" name="内容占位符 2">
            <a:extLst>
              <a:ext uri="{FF2B5EF4-FFF2-40B4-BE49-F238E27FC236}">
                <a16:creationId xmlns:a16="http://schemas.microsoft.com/office/drawing/2014/main" id="{9726A665-1E2A-2A44-A63E-33E4F28D6B22}"/>
              </a:ext>
            </a:extLst>
          </p:cNvPr>
          <p:cNvSpPr>
            <a:spLocks noGrp="1"/>
          </p:cNvSpPr>
          <p:nvPr>
            <p:ph sz="half" idx="1"/>
          </p:nvPr>
        </p:nvSpPr>
        <p:spPr>
          <a:xfrm>
            <a:off x="623636" y="1351536"/>
            <a:ext cx="4178602" cy="5042918"/>
          </a:xfrm>
        </p:spPr>
        <p:txBody>
          <a:bodyPr anchor="ctr"/>
          <a:lstStyle/>
          <a:p>
            <a:r>
              <a:rPr lang="zh-CN" altLang="en-US" dirty="0"/>
              <a:t>右图是训练 </a:t>
            </a:r>
            <a:r>
              <a:rPr lang="en-US" altLang="zh-CN" dirty="0"/>
              <a:t>DIE</a:t>
            </a:r>
            <a:r>
              <a:rPr lang="zh-CN" altLang="en-US" dirty="0"/>
              <a:t> 和 </a:t>
            </a:r>
            <a:r>
              <a:rPr lang="en-US" altLang="zh-CN" dirty="0"/>
              <a:t>TILE</a:t>
            </a:r>
            <a:r>
              <a:rPr lang="zh-CN" altLang="en-US" dirty="0"/>
              <a:t> 延迟边界，传输的链路越长，带宽限制越明显。资源利用率越底。</a:t>
            </a:r>
            <a:endParaRPr lang="en-US" altLang="zh-CN" dirty="0"/>
          </a:p>
          <a:p>
            <a:r>
              <a:rPr lang="zh-CN" altLang="en-US" dirty="0"/>
              <a:t>这就是为什么在</a:t>
            </a:r>
            <a:r>
              <a:rPr lang="en-US" altLang="zh-CN" dirty="0"/>
              <a:t>Dojo</a:t>
            </a:r>
            <a:r>
              <a:rPr lang="zh-CN" altLang="en-US" dirty="0"/>
              <a:t>中对它们进行不同处理的原因，需要</a:t>
            </a:r>
            <a:r>
              <a:rPr lang="en-US" altLang="zh-CN" dirty="0"/>
              <a:t>Z</a:t>
            </a:r>
            <a:r>
              <a:rPr lang="zh-CN" altLang="en-US" dirty="0"/>
              <a:t>平面链路的原因是，长路径很昂贵。</a:t>
            </a:r>
            <a:br>
              <a:rPr lang="zh-CN" altLang="en-US" dirty="0"/>
            </a:br>
            <a:endParaRPr kumimoji="1" lang="zh-CN" altLang="en-US" dirty="0"/>
          </a:p>
        </p:txBody>
      </p:sp>
      <p:pic>
        <p:nvPicPr>
          <p:cNvPr id="4" name="图片 3">
            <a:extLst>
              <a:ext uri="{FF2B5EF4-FFF2-40B4-BE49-F238E27FC236}">
                <a16:creationId xmlns:a16="http://schemas.microsoft.com/office/drawing/2014/main" id="{29974B2B-7EC1-EE42-811D-DE14C9AB1A10}"/>
              </a:ext>
            </a:extLst>
          </p:cNvPr>
          <p:cNvPicPr>
            <a:picLocks noChangeAspect="1"/>
          </p:cNvPicPr>
          <p:nvPr/>
        </p:nvPicPr>
        <p:blipFill>
          <a:blip r:embed="rId2"/>
          <a:stretch>
            <a:fillRect/>
          </a:stretch>
        </p:blipFill>
        <p:spPr>
          <a:xfrm>
            <a:off x="5159628" y="1268760"/>
            <a:ext cx="6413500" cy="4851400"/>
          </a:xfrm>
          <a:prstGeom prst="rect">
            <a:avLst/>
          </a:prstGeom>
        </p:spPr>
      </p:pic>
    </p:spTree>
    <p:extLst>
      <p:ext uri="{BB962C8B-B14F-4D97-AF65-F5344CB8AC3E}">
        <p14:creationId xmlns:p14="http://schemas.microsoft.com/office/powerpoint/2010/main" val="34312361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41A68E-267E-F142-9E83-9CE14E1ADB0B}"/>
              </a:ext>
            </a:extLst>
          </p:cNvPr>
          <p:cNvSpPr>
            <a:spLocks noGrp="1"/>
          </p:cNvSpPr>
          <p:nvPr>
            <p:ph type="title"/>
          </p:nvPr>
        </p:nvSpPr>
        <p:spPr/>
        <p:txBody>
          <a:bodyPr/>
          <a:lstStyle/>
          <a:p>
            <a:r>
              <a:rPr kumimoji="1" lang="en-US" altLang="zh-CN" dirty="0"/>
              <a:t>Z</a:t>
            </a:r>
            <a:r>
              <a:rPr kumimoji="1" lang="zh-CN" altLang="en-US" dirty="0"/>
              <a:t>平面链路</a:t>
            </a:r>
          </a:p>
        </p:txBody>
      </p:sp>
      <p:sp>
        <p:nvSpPr>
          <p:cNvPr id="3" name="内容占位符 2">
            <a:extLst>
              <a:ext uri="{FF2B5EF4-FFF2-40B4-BE49-F238E27FC236}">
                <a16:creationId xmlns:a16="http://schemas.microsoft.com/office/drawing/2014/main" id="{21171636-7599-794B-B5EA-2C22C43B06ED}"/>
              </a:ext>
            </a:extLst>
          </p:cNvPr>
          <p:cNvSpPr>
            <a:spLocks noGrp="1"/>
          </p:cNvSpPr>
          <p:nvPr>
            <p:ph sz="half" idx="1"/>
          </p:nvPr>
        </p:nvSpPr>
        <p:spPr>
          <a:xfrm>
            <a:off x="623636" y="1351536"/>
            <a:ext cx="4394626" cy="5042918"/>
          </a:xfrm>
        </p:spPr>
        <p:txBody>
          <a:bodyPr anchor="ctr"/>
          <a:lstStyle/>
          <a:p>
            <a:r>
              <a:rPr lang="en-US" altLang="zh-CN" dirty="0"/>
              <a:t>DIP </a:t>
            </a:r>
            <a:r>
              <a:rPr lang="zh-CN" altLang="en-US" dirty="0"/>
              <a:t>不仅将 </a:t>
            </a:r>
            <a:r>
              <a:rPr lang="en-US" altLang="zh-CN" dirty="0"/>
              <a:t>DRAM </a:t>
            </a:r>
            <a:r>
              <a:rPr lang="zh-CN" altLang="en-US" dirty="0"/>
              <a:t>实现为本地存储，而且还提供了另一种网络维度（用于更长路线的</a:t>
            </a:r>
            <a:r>
              <a:rPr lang="en-US" altLang="zh-CN" dirty="0"/>
              <a:t>Z</a:t>
            </a:r>
            <a:r>
              <a:rPr lang="zh-CN" altLang="en-US" dirty="0"/>
              <a:t>平面链接），可用于绕过 </a:t>
            </a:r>
            <a:r>
              <a:rPr lang="en-US" altLang="zh-CN" dirty="0"/>
              <a:t>2D </a:t>
            </a:r>
            <a:r>
              <a:rPr lang="zh-CN" altLang="en-US" dirty="0"/>
              <a:t>网格。</a:t>
            </a:r>
            <a:endParaRPr lang="en-US" altLang="zh-CN" dirty="0"/>
          </a:p>
          <a:p>
            <a:r>
              <a:rPr lang="zh-CN" altLang="en-US" dirty="0"/>
              <a:t>任何处理节点都可以跨系统访问数据。每个节点都可以将数据推送或拉取到</a:t>
            </a:r>
            <a:r>
              <a:rPr lang="en-US" altLang="zh-CN" dirty="0"/>
              <a:t>SRAM</a:t>
            </a:r>
            <a:r>
              <a:rPr lang="zh-CN" altLang="en-US" dirty="0"/>
              <a:t>或</a:t>
            </a:r>
            <a:r>
              <a:rPr lang="en-US" altLang="zh-CN" dirty="0"/>
              <a:t>DRAM</a:t>
            </a:r>
            <a:r>
              <a:rPr lang="zh-CN" altLang="en-US" dirty="0"/>
              <a:t>。</a:t>
            </a:r>
            <a:br>
              <a:rPr lang="zh-CN" altLang="en-US" dirty="0"/>
            </a:br>
            <a:endParaRPr lang="zh-CN" altLang="en-US" dirty="0"/>
          </a:p>
          <a:p>
            <a:endParaRPr kumimoji="1" lang="zh-CN" altLang="en-US" dirty="0"/>
          </a:p>
        </p:txBody>
      </p:sp>
      <p:pic>
        <p:nvPicPr>
          <p:cNvPr id="4" name="图片 3">
            <a:extLst>
              <a:ext uri="{FF2B5EF4-FFF2-40B4-BE49-F238E27FC236}">
                <a16:creationId xmlns:a16="http://schemas.microsoft.com/office/drawing/2014/main" id="{FF942F2A-0869-F843-AC1E-D0C91FBC5E62}"/>
              </a:ext>
            </a:extLst>
          </p:cNvPr>
          <p:cNvPicPr>
            <a:picLocks noChangeAspect="1"/>
          </p:cNvPicPr>
          <p:nvPr/>
        </p:nvPicPr>
        <p:blipFill>
          <a:blip r:embed="rId2"/>
          <a:stretch>
            <a:fillRect/>
          </a:stretch>
        </p:blipFill>
        <p:spPr>
          <a:xfrm>
            <a:off x="5450309" y="1231480"/>
            <a:ext cx="6264696" cy="5162974"/>
          </a:xfrm>
          <a:prstGeom prst="rect">
            <a:avLst/>
          </a:prstGeom>
        </p:spPr>
      </p:pic>
    </p:spTree>
    <p:extLst>
      <p:ext uri="{BB962C8B-B14F-4D97-AF65-F5344CB8AC3E}">
        <p14:creationId xmlns:p14="http://schemas.microsoft.com/office/powerpoint/2010/main" val="17108553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Talk Overview</a:t>
            </a:r>
            <a:endParaRPr kumimoji="1" lang="zh-CN" altLang="en-US" b="0" dirty="0">
              <a:solidFill>
                <a:srgbClr val="FFC000"/>
              </a:solidFill>
              <a:latin typeface="Futura Medium" panose="020B0602020204020303" pitchFamily="34" charset="-79"/>
              <a:cs typeface="Futura Medium" panose="020B0602020204020303" pitchFamily="34" charset="-79"/>
            </a:endParaRPr>
          </a:p>
        </p:txBody>
      </p:sp>
      <p:sp>
        <p:nvSpPr>
          <p:cNvPr id="6" name="内容占位符 2">
            <a:extLst>
              <a:ext uri="{FF2B5EF4-FFF2-40B4-BE49-F238E27FC236}">
                <a16:creationId xmlns:a16="http://schemas.microsoft.com/office/drawing/2014/main" id="{828C6012-4342-8D48-B02F-0D396FBD4945}"/>
              </a:ext>
            </a:extLst>
          </p:cNvPr>
          <p:cNvSpPr>
            <a:spLocks noGrp="1"/>
          </p:cNvSpPr>
          <p:nvPr/>
        </p:nvSpPr>
        <p:spPr>
          <a:xfrm>
            <a:off x="895549" y="1052736"/>
            <a:ext cx="5346848" cy="5145013"/>
          </a:xfrm>
          <a:prstGeom prst="rect">
            <a:avLst/>
          </a:prstGeom>
          <a:noFill/>
        </p:spPr>
        <p:txBody>
          <a:bodyPr numCol="1" anchor="t"/>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a:pPr>
            <a:r>
              <a:rPr lang="en-US" altLang="zh-CN" sz="2800" b="1" dirty="0">
                <a:solidFill>
                  <a:schemeClr val="bg1">
                    <a:lumMod val="75000"/>
                  </a:schemeClr>
                </a:solidFill>
                <a:latin typeface="Gill Sans MT" panose="020B0502020104020203" pitchFamily="34" charset="0"/>
              </a:rPr>
              <a:t>AI</a:t>
            </a:r>
            <a:r>
              <a:rPr lang="zh-CN" altLang="en-US" sz="2800" b="1" dirty="0">
                <a:solidFill>
                  <a:schemeClr val="bg1">
                    <a:lumMod val="75000"/>
                  </a:schemeClr>
                </a:solidFill>
                <a:latin typeface="Gill Sans MT" panose="020B0502020104020203" pitchFamily="34" charset="0"/>
              </a:rPr>
              <a:t> 计算体系</a:t>
            </a:r>
            <a:endParaRPr lang="en-US" altLang="zh-CN" sz="2800" b="1" dirty="0">
              <a:solidFill>
                <a:schemeClr val="bg1">
                  <a:lumMod val="75000"/>
                </a:schemeClr>
              </a:solidFill>
              <a:latin typeface="Gill Sans MT" panose="020B0502020104020203" pitchFamily="34" charset="0"/>
            </a:endParaRPr>
          </a:p>
          <a:p>
            <a:pPr lvl="1">
              <a:buFont typeface="Arial" panose="020B0604020202020204" pitchFamily="34" charset="0"/>
              <a:buChar char="•"/>
            </a:pPr>
            <a:r>
              <a:rPr lang="zh-CN" altLang="en-US" sz="2400" dirty="0">
                <a:solidFill>
                  <a:schemeClr val="bg1">
                    <a:lumMod val="75000"/>
                  </a:schemeClr>
                </a:solidFill>
                <a:latin typeface="Gill Sans MT" panose="020B0502020104020203" pitchFamily="34" charset="0"/>
              </a:rPr>
              <a:t>深度学习计算模式</a:t>
            </a:r>
            <a:endParaRPr lang="en-US" altLang="zh-CN" sz="2400" dirty="0">
              <a:solidFill>
                <a:schemeClr val="bg1">
                  <a:lumMod val="75000"/>
                </a:schemeClr>
              </a:solidFill>
              <a:latin typeface="Gill Sans MT" panose="020B0502020104020203" pitchFamily="34" charset="0"/>
            </a:endParaRPr>
          </a:p>
          <a:p>
            <a:pPr lvl="1">
              <a:buFont typeface="Arial" panose="020B0604020202020204" pitchFamily="34" charset="0"/>
              <a:buChar char="•"/>
            </a:pPr>
            <a:r>
              <a:rPr lang="zh-CN" altLang="en-US" sz="2400" dirty="0">
                <a:solidFill>
                  <a:schemeClr val="bg1">
                    <a:lumMod val="75000"/>
                  </a:schemeClr>
                </a:solidFill>
                <a:latin typeface="Gill Sans MT" panose="020B0502020104020203" pitchFamily="34" charset="0"/>
              </a:rPr>
              <a:t>计算体系与矩阵运算</a:t>
            </a:r>
            <a:endParaRPr lang="en-US" altLang="zh-CN" sz="2400" dirty="0">
              <a:solidFill>
                <a:schemeClr val="bg1">
                  <a:lumMod val="75000"/>
                </a:schemeClr>
              </a:solidFill>
              <a:latin typeface="Gill Sans MT" panose="020B0502020104020203" pitchFamily="34" charset="0"/>
            </a:endParaRPr>
          </a:p>
          <a:p>
            <a:pPr marL="457200" indent="-457200">
              <a:buFont typeface="+mj-lt"/>
              <a:buAutoNum type="arabicPeriod"/>
            </a:pPr>
            <a:r>
              <a:rPr lang="en-US" altLang="zh-CN" sz="2800" b="1" dirty="0">
                <a:solidFill>
                  <a:schemeClr val="bg1">
                    <a:lumMod val="75000"/>
                  </a:schemeClr>
                </a:solidFill>
                <a:latin typeface="Gill Sans MT" panose="020B0502020104020203" pitchFamily="34" charset="0"/>
              </a:rPr>
              <a:t>AI</a:t>
            </a:r>
            <a:r>
              <a:rPr lang="zh-CN" altLang="en-US" sz="2800" b="1" dirty="0">
                <a:solidFill>
                  <a:schemeClr val="bg1">
                    <a:lumMod val="75000"/>
                  </a:schemeClr>
                </a:solidFill>
                <a:latin typeface="Gill Sans MT" panose="020B0502020104020203" pitchFamily="34" charset="0"/>
              </a:rPr>
              <a:t> 芯片基础</a:t>
            </a:r>
            <a:endParaRPr lang="en-US" altLang="zh-CN" sz="2800" b="1" dirty="0">
              <a:solidFill>
                <a:schemeClr val="bg1">
                  <a:lumMod val="75000"/>
                </a:schemeClr>
              </a:solidFill>
              <a:latin typeface="Gill Sans MT" panose="020B0502020104020203" pitchFamily="34" charset="0"/>
            </a:endParaRPr>
          </a:p>
          <a:p>
            <a:pPr lvl="1">
              <a:buFont typeface="Arial" panose="020B0604020202020204" pitchFamily="34" charset="0"/>
              <a:buChar char="•"/>
            </a:pPr>
            <a:r>
              <a:rPr lang="zh-CN" altLang="en-US" sz="2400" dirty="0">
                <a:solidFill>
                  <a:schemeClr val="bg1">
                    <a:lumMod val="75000"/>
                  </a:schemeClr>
                </a:solidFill>
                <a:latin typeface="Gill Sans MT" panose="020B0502020104020203" pitchFamily="34" charset="0"/>
              </a:rPr>
              <a:t>通用处理器 </a:t>
            </a:r>
            <a:r>
              <a:rPr lang="en-US" altLang="zh-CN" sz="2400" dirty="0">
                <a:solidFill>
                  <a:schemeClr val="bg1">
                    <a:lumMod val="75000"/>
                  </a:schemeClr>
                </a:solidFill>
                <a:latin typeface="Gill Sans MT" panose="020B0502020104020203" pitchFamily="34" charset="0"/>
              </a:rPr>
              <a:t>CPU</a:t>
            </a:r>
          </a:p>
          <a:p>
            <a:pPr lvl="1">
              <a:buFont typeface="Arial" panose="020B0604020202020204" pitchFamily="34" charset="0"/>
              <a:buChar char="•"/>
            </a:pPr>
            <a:r>
              <a:rPr lang="zh-CN" altLang="en-US" sz="2400" dirty="0">
                <a:solidFill>
                  <a:schemeClr val="bg1">
                    <a:lumMod val="75000"/>
                  </a:schemeClr>
                </a:solidFill>
                <a:latin typeface="Gill Sans MT" panose="020B0502020104020203" pitchFamily="34" charset="0"/>
              </a:rPr>
              <a:t>从数据看 </a:t>
            </a:r>
            <a:r>
              <a:rPr lang="en-US" altLang="zh-CN" sz="2400" dirty="0">
                <a:solidFill>
                  <a:schemeClr val="bg1">
                    <a:lumMod val="75000"/>
                  </a:schemeClr>
                </a:solidFill>
                <a:latin typeface="Gill Sans MT" panose="020B0502020104020203" pitchFamily="34" charset="0"/>
              </a:rPr>
              <a:t>CPU</a:t>
            </a:r>
            <a:r>
              <a:rPr lang="zh-CN" altLang="en-US" sz="2400" dirty="0">
                <a:solidFill>
                  <a:schemeClr val="bg1">
                    <a:lumMod val="75000"/>
                  </a:schemeClr>
                </a:solidFill>
                <a:latin typeface="Gill Sans MT" panose="020B0502020104020203" pitchFamily="34" charset="0"/>
              </a:rPr>
              <a:t> 计算</a:t>
            </a:r>
            <a:endParaRPr lang="en-US" altLang="zh-CN" sz="2400" dirty="0">
              <a:solidFill>
                <a:schemeClr val="bg1">
                  <a:lumMod val="75000"/>
                </a:schemeClr>
              </a:solidFill>
              <a:latin typeface="Gill Sans MT" panose="020B0502020104020203" pitchFamily="34" charset="0"/>
            </a:endParaRPr>
          </a:p>
          <a:p>
            <a:pPr lvl="1">
              <a:buFont typeface="Arial" panose="020B0604020202020204" pitchFamily="34" charset="0"/>
              <a:buChar char="•"/>
            </a:pPr>
            <a:r>
              <a:rPr lang="zh-CN" altLang="en-US" sz="2400" dirty="0">
                <a:solidFill>
                  <a:schemeClr val="bg1">
                    <a:lumMod val="75000"/>
                  </a:schemeClr>
                </a:solidFill>
                <a:latin typeface="Gill Sans MT" panose="020B0502020104020203" pitchFamily="34" charset="0"/>
              </a:rPr>
              <a:t>通用图形处理器 </a:t>
            </a:r>
            <a:r>
              <a:rPr lang="en-US" altLang="zh-CN" sz="2400" dirty="0">
                <a:solidFill>
                  <a:schemeClr val="bg1">
                    <a:lumMod val="75000"/>
                  </a:schemeClr>
                </a:solidFill>
                <a:latin typeface="Gill Sans MT" panose="020B0502020104020203" pitchFamily="34" charset="0"/>
              </a:rPr>
              <a:t>GPU</a:t>
            </a:r>
          </a:p>
          <a:p>
            <a:pPr lvl="1">
              <a:buFont typeface="Arial" panose="020B0604020202020204" pitchFamily="34" charset="0"/>
              <a:buChar char="•"/>
            </a:pPr>
            <a:r>
              <a:rPr lang="en-US" altLang="zh-CN" sz="2400" dirty="0">
                <a:solidFill>
                  <a:srgbClr val="374154"/>
                </a:solidFill>
                <a:latin typeface="Gill Sans MT" panose="020B0502020104020203" pitchFamily="34" charset="0"/>
              </a:rPr>
              <a:t>AI</a:t>
            </a:r>
            <a:r>
              <a:rPr lang="zh-CN" altLang="en-US" sz="2400" dirty="0">
                <a:solidFill>
                  <a:srgbClr val="374154"/>
                </a:solidFill>
                <a:latin typeface="Gill Sans MT" panose="020B0502020104020203" pitchFamily="34" charset="0"/>
              </a:rPr>
              <a:t>专用处理器 </a:t>
            </a:r>
            <a:r>
              <a:rPr lang="en-US" altLang="zh-CN" sz="2400" dirty="0">
                <a:solidFill>
                  <a:srgbClr val="374154"/>
                </a:solidFill>
                <a:latin typeface="Gill Sans MT" panose="020B0502020104020203" pitchFamily="34" charset="0"/>
              </a:rPr>
              <a:t>NPU/TPU</a:t>
            </a:r>
          </a:p>
          <a:p>
            <a:pPr lvl="1">
              <a:buFont typeface="Arial" panose="020B0604020202020204" pitchFamily="34" charset="0"/>
              <a:buChar char="•"/>
            </a:pPr>
            <a:r>
              <a:rPr lang="zh-CN" altLang="en-US" sz="2400" dirty="0">
                <a:solidFill>
                  <a:schemeClr val="bg1">
                    <a:lumMod val="75000"/>
                  </a:schemeClr>
                </a:solidFill>
                <a:latin typeface="Gill Sans MT" panose="020B0502020104020203" pitchFamily="34" charset="0"/>
              </a:rPr>
              <a:t>计算体系架构的黄金</a:t>
            </a:r>
            <a:r>
              <a:rPr lang="en-US" altLang="zh-CN" sz="2400" dirty="0">
                <a:solidFill>
                  <a:schemeClr val="bg1">
                    <a:lumMod val="75000"/>
                  </a:schemeClr>
                </a:solidFill>
                <a:latin typeface="Gill Sans MT" panose="020B0502020104020203" pitchFamily="34" charset="0"/>
              </a:rPr>
              <a:t>10</a:t>
            </a:r>
            <a:r>
              <a:rPr lang="zh-CN" altLang="en-US" sz="2400" dirty="0">
                <a:solidFill>
                  <a:schemeClr val="bg1">
                    <a:lumMod val="75000"/>
                  </a:schemeClr>
                </a:solidFill>
                <a:latin typeface="Gill Sans MT" panose="020B0502020104020203" pitchFamily="34" charset="0"/>
              </a:rPr>
              <a:t>年</a:t>
            </a:r>
            <a:endParaRPr lang="en-US" altLang="zh-CN" sz="2400" dirty="0">
              <a:solidFill>
                <a:schemeClr val="bg1">
                  <a:lumMod val="75000"/>
                </a:schemeClr>
              </a:solidFill>
              <a:latin typeface="Gill Sans MT" panose="020B0502020104020203" pitchFamily="34" charset="0"/>
            </a:endParaRPr>
          </a:p>
        </p:txBody>
      </p:sp>
      <p:sp>
        <p:nvSpPr>
          <p:cNvPr id="5" name="内容占位符 2">
            <a:extLst>
              <a:ext uri="{FF2B5EF4-FFF2-40B4-BE49-F238E27FC236}">
                <a16:creationId xmlns:a16="http://schemas.microsoft.com/office/drawing/2014/main" id="{72392998-9E18-8942-825D-2293DF0A70D8}"/>
              </a:ext>
            </a:extLst>
          </p:cNvPr>
          <p:cNvSpPr>
            <a:spLocks noGrp="1"/>
          </p:cNvSpPr>
          <p:nvPr/>
        </p:nvSpPr>
        <p:spPr>
          <a:xfrm>
            <a:off x="6242397" y="1232756"/>
            <a:ext cx="4761656" cy="5023875"/>
          </a:xfrm>
          <a:prstGeom prst="rect">
            <a:avLst/>
          </a:prstGeom>
          <a:noFill/>
        </p:spPr>
        <p:txBody>
          <a:bodyPr numCol="1" anchor="t"/>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a:pPr>
            <a:r>
              <a:rPr lang="zh-CN" altLang="en-US" sz="2400" b="1" dirty="0">
                <a:solidFill>
                  <a:srgbClr val="374154"/>
                </a:solidFill>
                <a:latin typeface="Gill Sans MT" panose="020B0502020104020203" pitchFamily="34" charset="0"/>
              </a:rPr>
              <a:t>华为昇腾 </a:t>
            </a:r>
            <a:r>
              <a:rPr lang="en-US" altLang="zh-CN" sz="2400" b="1" dirty="0">
                <a:solidFill>
                  <a:srgbClr val="374154"/>
                </a:solidFill>
                <a:latin typeface="Gill Sans MT" panose="020B0502020104020203" pitchFamily="34" charset="0"/>
              </a:rPr>
              <a:t>NPU</a:t>
            </a:r>
          </a:p>
          <a:p>
            <a:pPr lvl="1">
              <a:buFont typeface="Arial" panose="020B0604020202020204" pitchFamily="34" charset="0"/>
              <a:buChar char="•"/>
            </a:pPr>
            <a:r>
              <a:rPr lang="zh-CN" altLang="en-US" sz="2000" dirty="0">
                <a:solidFill>
                  <a:srgbClr val="374154"/>
                </a:solidFill>
                <a:latin typeface="Gill Sans MT" panose="020B0502020104020203" pitchFamily="34" charset="0"/>
              </a:rPr>
              <a:t>达芬奇架构</a:t>
            </a:r>
            <a:endParaRPr lang="en-US" altLang="zh-CN" sz="2000" dirty="0">
              <a:solidFill>
                <a:srgbClr val="374154"/>
              </a:solidFill>
              <a:latin typeface="Gill Sans MT" panose="020B0502020104020203" pitchFamily="34" charset="0"/>
            </a:endParaRPr>
          </a:p>
          <a:p>
            <a:pPr lvl="1">
              <a:buFont typeface="Arial" panose="020B0604020202020204" pitchFamily="34" charset="0"/>
              <a:buChar char="•"/>
            </a:pPr>
            <a:r>
              <a:rPr lang="zh-CN" altLang="en-US" sz="2000" dirty="0">
                <a:solidFill>
                  <a:srgbClr val="374154"/>
                </a:solidFill>
                <a:latin typeface="Gill Sans MT" panose="020B0502020104020203" pitchFamily="34" charset="0"/>
              </a:rPr>
              <a:t>昇腾</a:t>
            </a:r>
            <a:r>
              <a:rPr lang="en-US" altLang="zh-CN" sz="2000" dirty="0">
                <a:solidFill>
                  <a:srgbClr val="374154"/>
                </a:solidFill>
                <a:latin typeface="Gill Sans MT" panose="020B0502020104020203" pitchFamily="34" charset="0"/>
              </a:rPr>
              <a:t>AI</a:t>
            </a:r>
            <a:r>
              <a:rPr lang="zh-CN" altLang="en-US" sz="2000" dirty="0">
                <a:solidFill>
                  <a:srgbClr val="374154"/>
                </a:solidFill>
                <a:latin typeface="Gill Sans MT" panose="020B0502020104020203" pitchFamily="34" charset="0"/>
              </a:rPr>
              <a:t>处理器</a:t>
            </a:r>
            <a:endParaRPr lang="en-US" altLang="zh-CN" sz="2400" dirty="0">
              <a:solidFill>
                <a:srgbClr val="374154"/>
              </a:solidFill>
              <a:latin typeface="Gill Sans MT" panose="020B0502020104020203" pitchFamily="34" charset="0"/>
            </a:endParaRPr>
          </a:p>
          <a:p>
            <a:pPr marL="457200" indent="-457200">
              <a:buFont typeface="+mj-lt"/>
              <a:buAutoNum type="arabicPeriod"/>
            </a:pPr>
            <a:r>
              <a:rPr lang="zh-CN" altLang="en-US" sz="2400" b="1" dirty="0">
                <a:solidFill>
                  <a:srgbClr val="374154"/>
                </a:solidFill>
                <a:latin typeface="Gill Sans MT" panose="020B0502020104020203" pitchFamily="34" charset="0"/>
              </a:rPr>
              <a:t>谷歌 </a:t>
            </a:r>
            <a:r>
              <a:rPr lang="en-US" altLang="zh-CN" sz="2400" b="1" dirty="0">
                <a:solidFill>
                  <a:srgbClr val="374154"/>
                </a:solidFill>
                <a:latin typeface="Gill Sans MT" panose="020B0502020104020203" pitchFamily="34" charset="0"/>
              </a:rPr>
              <a:t>TPU</a:t>
            </a:r>
          </a:p>
          <a:p>
            <a:pPr lvl="1">
              <a:buFont typeface="Arial" panose="020B0604020202020204" pitchFamily="34" charset="0"/>
              <a:buChar char="•"/>
            </a:pPr>
            <a:r>
              <a:rPr lang="en-US" altLang="zh-CN" sz="2000" dirty="0">
                <a:solidFill>
                  <a:srgbClr val="374154"/>
                </a:solidFill>
                <a:latin typeface="Gill Sans MT" panose="020B0502020104020203" pitchFamily="34" charset="0"/>
              </a:rPr>
              <a:t>TPU</a:t>
            </a:r>
            <a:r>
              <a:rPr lang="zh-CN" altLang="en-US" sz="2000" dirty="0">
                <a:solidFill>
                  <a:srgbClr val="374154"/>
                </a:solidFill>
                <a:latin typeface="Gill Sans MT" panose="020B0502020104020203" pitchFamily="34" charset="0"/>
              </a:rPr>
              <a:t> 核心脉动阵列</a:t>
            </a:r>
            <a:endParaRPr lang="en-US" altLang="zh-CN" sz="2000" dirty="0">
              <a:solidFill>
                <a:srgbClr val="374154"/>
              </a:solidFill>
              <a:latin typeface="Gill Sans MT" panose="020B0502020104020203" pitchFamily="34" charset="0"/>
            </a:endParaRPr>
          </a:p>
          <a:p>
            <a:pPr lvl="1">
              <a:buFont typeface="Arial" panose="020B0604020202020204" pitchFamily="34" charset="0"/>
              <a:buChar char="•"/>
            </a:pPr>
            <a:r>
              <a:rPr lang="en-US" altLang="zh-CN" sz="2000" dirty="0">
                <a:solidFill>
                  <a:srgbClr val="374154"/>
                </a:solidFill>
                <a:latin typeface="Gill Sans MT" panose="020B0502020104020203" pitchFamily="34" charset="0"/>
              </a:rPr>
              <a:t>TPU</a:t>
            </a:r>
            <a:r>
              <a:rPr lang="zh-CN" altLang="en-US" sz="2000" dirty="0">
                <a:solidFill>
                  <a:srgbClr val="374154"/>
                </a:solidFill>
                <a:latin typeface="Gill Sans MT" panose="020B0502020104020203" pitchFamily="34" charset="0"/>
              </a:rPr>
              <a:t> 系列架构</a:t>
            </a:r>
            <a:endParaRPr lang="en-US" altLang="zh-CN" sz="2000" dirty="0">
              <a:solidFill>
                <a:srgbClr val="374154"/>
              </a:solidFill>
              <a:latin typeface="Gill Sans MT" panose="020B0502020104020203" pitchFamily="34" charset="0"/>
            </a:endParaRPr>
          </a:p>
          <a:p>
            <a:pPr marL="457200" indent="-457200">
              <a:buFont typeface="+mj-lt"/>
              <a:buAutoNum type="arabicPeriod"/>
            </a:pPr>
            <a:r>
              <a:rPr lang="zh-CN" altLang="en-US" sz="2400" b="1" dirty="0">
                <a:solidFill>
                  <a:srgbClr val="374154"/>
                </a:solidFill>
                <a:latin typeface="Gill Sans MT" panose="020B0502020104020203" pitchFamily="34" charset="0"/>
              </a:rPr>
              <a:t>特斯拉 </a:t>
            </a:r>
            <a:r>
              <a:rPr lang="en-US" altLang="zh-CN" sz="2400" b="1" dirty="0">
                <a:solidFill>
                  <a:srgbClr val="374154"/>
                </a:solidFill>
                <a:latin typeface="Gill Sans MT" panose="020B0502020104020203" pitchFamily="34" charset="0"/>
              </a:rPr>
              <a:t>DOJO</a:t>
            </a:r>
          </a:p>
          <a:p>
            <a:pPr lvl="1">
              <a:buFont typeface="Arial" panose="020B0604020202020204" pitchFamily="34" charset="0"/>
              <a:buChar char="•"/>
            </a:pPr>
            <a:r>
              <a:rPr lang="en-US" altLang="zh-CN" sz="2000" dirty="0">
                <a:solidFill>
                  <a:srgbClr val="374154"/>
                </a:solidFill>
                <a:latin typeface="Gill Sans MT" panose="020B0502020104020203" pitchFamily="34" charset="0"/>
              </a:rPr>
              <a:t>DOJO</a:t>
            </a:r>
            <a:r>
              <a:rPr lang="zh-CN" altLang="en-US" sz="2000" dirty="0">
                <a:solidFill>
                  <a:srgbClr val="374154"/>
                </a:solidFill>
                <a:latin typeface="Gill Sans MT" panose="020B0502020104020203" pitchFamily="34" charset="0"/>
              </a:rPr>
              <a:t> 架构</a:t>
            </a:r>
            <a:endParaRPr lang="en-US" altLang="zh-CN" sz="2000" dirty="0">
              <a:solidFill>
                <a:srgbClr val="374154"/>
              </a:solidFill>
              <a:latin typeface="Gill Sans MT" panose="020B0502020104020203" pitchFamily="34" charset="0"/>
            </a:endParaRPr>
          </a:p>
          <a:p>
            <a:pPr marL="457200" indent="-457200">
              <a:buFont typeface="+mj-lt"/>
              <a:buAutoNum type="arabicPeriod"/>
            </a:pPr>
            <a:r>
              <a:rPr lang="zh-CN" altLang="en-US" sz="2400" b="1" dirty="0">
                <a:solidFill>
                  <a:srgbClr val="374154"/>
                </a:solidFill>
                <a:latin typeface="Gill Sans MT" panose="020B0502020104020203" pitchFamily="34" charset="0"/>
              </a:rPr>
              <a:t>国内外其他</a:t>
            </a:r>
            <a:r>
              <a:rPr lang="en-US" altLang="zh-CN" sz="2400" b="1" dirty="0">
                <a:solidFill>
                  <a:srgbClr val="374154"/>
                </a:solidFill>
                <a:latin typeface="Gill Sans MT" panose="020B0502020104020203" pitchFamily="34" charset="0"/>
              </a:rPr>
              <a:t>AI</a:t>
            </a:r>
            <a:r>
              <a:rPr lang="zh-CN" altLang="en-US" sz="2400" b="1" dirty="0">
                <a:solidFill>
                  <a:srgbClr val="374154"/>
                </a:solidFill>
                <a:latin typeface="Gill Sans MT" panose="020B0502020104020203" pitchFamily="34" charset="0"/>
              </a:rPr>
              <a:t>芯片</a:t>
            </a:r>
            <a:endParaRPr lang="en-US" altLang="zh-CN" sz="2400" b="1" dirty="0">
              <a:solidFill>
                <a:srgbClr val="374154"/>
              </a:solidFill>
              <a:latin typeface="Gill Sans MT" panose="020B0502020104020203" pitchFamily="34" charset="0"/>
            </a:endParaRPr>
          </a:p>
          <a:p>
            <a:pPr lvl="1">
              <a:buFont typeface="Arial" panose="020B0604020202020204" pitchFamily="34" charset="0"/>
              <a:buChar char="•"/>
            </a:pPr>
            <a:r>
              <a:rPr lang="en-US" altLang="zh-CN" sz="2000" dirty="0">
                <a:solidFill>
                  <a:srgbClr val="374154"/>
                </a:solidFill>
                <a:latin typeface="Gill Sans MT" panose="020B0502020104020203" pitchFamily="34" charset="0"/>
              </a:rPr>
              <a:t>AI</a:t>
            </a:r>
            <a:r>
              <a:rPr lang="zh-CN" altLang="en-US" sz="2000" dirty="0">
                <a:solidFill>
                  <a:srgbClr val="374154"/>
                </a:solidFill>
                <a:latin typeface="Gill Sans MT" panose="020B0502020104020203" pitchFamily="34" charset="0"/>
              </a:rPr>
              <a:t>芯片的思考</a:t>
            </a:r>
            <a:endParaRPr lang="en-US" altLang="zh-CN" sz="2000" dirty="0">
              <a:solidFill>
                <a:srgbClr val="374154"/>
              </a:solidFill>
              <a:latin typeface="Gill Sans MT" panose="020B0502020104020203" pitchFamily="34" charset="0"/>
            </a:endParaRPr>
          </a:p>
        </p:txBody>
      </p:sp>
      <p:sp>
        <p:nvSpPr>
          <p:cNvPr id="3" name="左大括号 2">
            <a:extLst>
              <a:ext uri="{FF2B5EF4-FFF2-40B4-BE49-F238E27FC236}">
                <a16:creationId xmlns:a16="http://schemas.microsoft.com/office/drawing/2014/main" id="{7E2C7A77-2B0A-C448-A3B9-BC0C5068C8D7}"/>
              </a:ext>
            </a:extLst>
          </p:cNvPr>
          <p:cNvSpPr/>
          <p:nvPr/>
        </p:nvSpPr>
        <p:spPr bwMode="auto">
          <a:xfrm>
            <a:off x="5378301" y="1412775"/>
            <a:ext cx="360040" cy="4784973"/>
          </a:xfrm>
          <a:prstGeom prst="leftBrace">
            <a:avLst>
              <a:gd name="adj1" fmla="val 8333"/>
              <a:gd name="adj2" fmla="val 83892"/>
            </a:avLst>
          </a:prstGeom>
          <a:ln w="38100" cap="flat" cmpd="sng" algn="ctr">
            <a:solidFill>
              <a:srgbClr val="C00000"/>
            </a:solidFill>
            <a:prstDash val="solid"/>
            <a:round/>
            <a:headEnd type="none" w="med" len="med"/>
            <a:tailEnd type="none" w="med" len="med"/>
            <a:extLst>
              <a:ext uri="{C807C97D-BFC1-408E-A445-0C87EB9F89A2}">
                <ask:lineSketchStyleProps xmlns:ask="http://schemas.microsoft.com/office/drawing/2018/sketchyshapes">
                  <ask:type>
                    <ask:lineSketchFreehand/>
                  </ask:type>
                </ask:lineSketchStyleProps>
              </a:ext>
            </a:extLst>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a:p>
        </p:txBody>
      </p:sp>
    </p:spTree>
    <p:extLst>
      <p:ext uri="{BB962C8B-B14F-4D97-AF65-F5344CB8AC3E}">
        <p14:creationId xmlns:p14="http://schemas.microsoft.com/office/powerpoint/2010/main" val="4293746472"/>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DB340F-F373-764C-882C-D022EB0ED7E3}"/>
              </a:ext>
            </a:extLst>
          </p:cNvPr>
          <p:cNvSpPr>
            <a:spLocks noGrp="1"/>
          </p:cNvSpPr>
          <p:nvPr>
            <p:ph type="title"/>
          </p:nvPr>
        </p:nvSpPr>
        <p:spPr/>
        <p:txBody>
          <a:bodyPr/>
          <a:lstStyle/>
          <a:p>
            <a:r>
              <a:rPr kumimoji="1" lang="en-US" altLang="zh-CN" dirty="0"/>
              <a:t>ISA</a:t>
            </a:r>
            <a:endParaRPr kumimoji="1" lang="zh-CN" altLang="en-US" dirty="0"/>
          </a:p>
        </p:txBody>
      </p:sp>
      <p:sp>
        <p:nvSpPr>
          <p:cNvPr id="3" name="内容占位符 2">
            <a:extLst>
              <a:ext uri="{FF2B5EF4-FFF2-40B4-BE49-F238E27FC236}">
                <a16:creationId xmlns:a16="http://schemas.microsoft.com/office/drawing/2014/main" id="{E36E6873-13C0-BD4E-B794-57974734C395}"/>
              </a:ext>
            </a:extLst>
          </p:cNvPr>
          <p:cNvSpPr>
            <a:spLocks noGrp="1"/>
          </p:cNvSpPr>
          <p:nvPr>
            <p:ph sz="half" idx="1"/>
          </p:nvPr>
        </p:nvSpPr>
        <p:spPr/>
        <p:txBody>
          <a:bodyPr/>
          <a:lstStyle/>
          <a:p>
            <a:r>
              <a:rPr lang="en-US" altLang="zh-CN" dirty="0"/>
              <a:t>Dojo</a:t>
            </a:r>
            <a:r>
              <a:rPr lang="zh-CN" altLang="en-US" dirty="0"/>
              <a:t>使用平面寻址方案进行通信。</a:t>
            </a:r>
            <a:endParaRPr kumimoji="1" lang="zh-CN" altLang="en-US" dirty="0"/>
          </a:p>
        </p:txBody>
      </p:sp>
      <p:pic>
        <p:nvPicPr>
          <p:cNvPr id="4" name="图片 3">
            <a:extLst>
              <a:ext uri="{FF2B5EF4-FFF2-40B4-BE49-F238E27FC236}">
                <a16:creationId xmlns:a16="http://schemas.microsoft.com/office/drawing/2014/main" id="{85751F02-8BA7-5C46-9A0A-BFD8027DE1B2}"/>
              </a:ext>
            </a:extLst>
          </p:cNvPr>
          <p:cNvPicPr>
            <a:picLocks noChangeAspect="1"/>
          </p:cNvPicPr>
          <p:nvPr/>
        </p:nvPicPr>
        <p:blipFill>
          <a:blip r:embed="rId2"/>
          <a:stretch>
            <a:fillRect/>
          </a:stretch>
        </p:blipFill>
        <p:spPr>
          <a:xfrm>
            <a:off x="697781" y="2636912"/>
            <a:ext cx="10501804" cy="3254080"/>
          </a:xfrm>
          <a:prstGeom prst="rect">
            <a:avLst/>
          </a:prstGeom>
        </p:spPr>
      </p:pic>
    </p:spTree>
    <p:extLst>
      <p:ext uri="{BB962C8B-B14F-4D97-AF65-F5344CB8AC3E}">
        <p14:creationId xmlns:p14="http://schemas.microsoft.com/office/powerpoint/2010/main" val="16238701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AAD570-07DA-3145-80B7-1CBC3D603566}"/>
              </a:ext>
            </a:extLst>
          </p:cNvPr>
          <p:cNvSpPr>
            <a:spLocks noGrp="1"/>
          </p:cNvSpPr>
          <p:nvPr>
            <p:ph type="title"/>
          </p:nvPr>
        </p:nvSpPr>
        <p:spPr/>
        <p:txBody>
          <a:bodyPr/>
          <a:lstStyle/>
          <a:p>
            <a:r>
              <a:rPr kumimoji="1" lang="en-US" altLang="zh-CN" dirty="0"/>
              <a:t>DOJO</a:t>
            </a:r>
            <a:r>
              <a:rPr kumimoji="1" lang="zh-CN" altLang="en-US" dirty="0"/>
              <a:t>系统网络通信方式</a:t>
            </a:r>
          </a:p>
        </p:txBody>
      </p:sp>
      <p:sp>
        <p:nvSpPr>
          <p:cNvPr id="3" name="内容占位符 2">
            <a:extLst>
              <a:ext uri="{FF2B5EF4-FFF2-40B4-BE49-F238E27FC236}">
                <a16:creationId xmlns:a16="http://schemas.microsoft.com/office/drawing/2014/main" id="{4517BC45-CA3C-BF49-BCDE-4E683414694F}"/>
              </a:ext>
            </a:extLst>
          </p:cNvPr>
          <p:cNvSpPr>
            <a:spLocks noGrp="1"/>
          </p:cNvSpPr>
          <p:nvPr>
            <p:ph sz="half" idx="1"/>
          </p:nvPr>
        </p:nvSpPr>
        <p:spPr>
          <a:xfrm>
            <a:off x="623636" y="1351536"/>
            <a:ext cx="4322617" cy="4825752"/>
          </a:xfrm>
        </p:spPr>
        <p:txBody>
          <a:bodyPr anchor="ctr"/>
          <a:lstStyle/>
          <a:p>
            <a:pPr latinLnBrk="1"/>
            <a:r>
              <a:rPr lang="zh-CN" altLang="en-US" dirty="0"/>
              <a:t>不同的</a:t>
            </a:r>
            <a:r>
              <a:rPr lang="en-US" altLang="zh-CN" dirty="0"/>
              <a:t>Dojo</a:t>
            </a:r>
            <a:r>
              <a:rPr lang="zh-CN" altLang="en-US" dirty="0"/>
              <a:t> </a:t>
            </a:r>
            <a:r>
              <a:rPr lang="en-US" altLang="zh-CN" dirty="0"/>
              <a:t>Core</a:t>
            </a:r>
            <a:r>
              <a:rPr lang="zh-CN" altLang="en-US" dirty="0"/>
              <a:t> 通过片上网络路由（</a:t>
            </a:r>
            <a:r>
              <a:rPr lang="en-US" altLang="zh-CN" dirty="0" err="1"/>
              <a:t>NoC</a:t>
            </a:r>
            <a:r>
              <a:rPr lang="en-US" altLang="zh-CN" dirty="0"/>
              <a:t> Route</a:t>
            </a:r>
            <a:r>
              <a:rPr lang="zh-CN" altLang="en-US" dirty="0"/>
              <a:t>）进行连接和数据同步，而不是共享数据缓存。</a:t>
            </a:r>
            <a:endParaRPr lang="en-US" altLang="zh-CN" dirty="0"/>
          </a:p>
          <a:p>
            <a:pPr latinLnBrk="1"/>
            <a:endParaRPr lang="en-US" altLang="zh-CN" dirty="0"/>
          </a:p>
          <a:p>
            <a:pPr latinLnBrk="1"/>
            <a:r>
              <a:rPr lang="en-US" altLang="zh-CN" dirty="0" err="1"/>
              <a:t>NoC</a:t>
            </a:r>
            <a:r>
              <a:rPr lang="en-US" altLang="zh-CN" dirty="0"/>
              <a:t> </a:t>
            </a:r>
            <a:r>
              <a:rPr lang="zh-CN" altLang="en-US" dirty="0"/>
              <a:t>可以处理跨节点边界 </a:t>
            </a:r>
            <a:r>
              <a:rPr lang="en-US" altLang="zh-CN" dirty="0"/>
              <a:t>4</a:t>
            </a:r>
            <a:r>
              <a:rPr lang="zh-CN" altLang="en-US" dirty="0"/>
              <a:t> 个方向 </a:t>
            </a:r>
            <a:r>
              <a:rPr lang="en-US" altLang="zh-CN" dirty="0"/>
              <a:t>8 </a:t>
            </a:r>
            <a:r>
              <a:rPr lang="zh-CN" altLang="en-US" dirty="0"/>
              <a:t>个数据包，每个方向 </a:t>
            </a:r>
            <a:r>
              <a:rPr lang="en-US" altLang="zh-CN" dirty="0"/>
              <a:t>64 B/cycle</a:t>
            </a:r>
            <a:r>
              <a:rPr lang="zh-CN" altLang="en-US" dirty="0"/>
              <a:t>。该 </a:t>
            </a:r>
            <a:r>
              <a:rPr lang="en-US" altLang="zh-CN" dirty="0" err="1"/>
              <a:t>NoC</a:t>
            </a:r>
            <a:r>
              <a:rPr lang="zh-CN" altLang="en-US" dirty="0"/>
              <a:t> </a:t>
            </a:r>
            <a:r>
              <a:rPr lang="en-US" altLang="zh-CN" dirty="0"/>
              <a:t>Route</a:t>
            </a:r>
            <a:r>
              <a:rPr lang="zh-CN" altLang="en-US" dirty="0"/>
              <a:t>还可以在每个周期对 </a:t>
            </a:r>
            <a:r>
              <a:rPr lang="en-US" altLang="zh-CN" dirty="0"/>
              <a:t>Core</a:t>
            </a:r>
            <a:r>
              <a:rPr lang="zh-CN" altLang="en-US" dirty="0"/>
              <a:t> 中 </a:t>
            </a:r>
            <a:r>
              <a:rPr lang="en-US" altLang="zh-CN" dirty="0"/>
              <a:t>SRAM </a:t>
            </a:r>
            <a:r>
              <a:rPr lang="zh-CN" altLang="en-US" dirty="0"/>
              <a:t>进行一次 </a:t>
            </a:r>
            <a:r>
              <a:rPr lang="en-US" altLang="zh-CN" dirty="0"/>
              <a:t>64 B </a:t>
            </a:r>
            <a:r>
              <a:rPr lang="zh-CN" altLang="en-US" dirty="0"/>
              <a:t>双向读写。</a:t>
            </a:r>
            <a:endParaRPr kumimoji="1" lang="zh-CN" altLang="en-US" dirty="0"/>
          </a:p>
        </p:txBody>
      </p:sp>
      <p:pic>
        <p:nvPicPr>
          <p:cNvPr id="4" name="图片 3">
            <a:extLst>
              <a:ext uri="{FF2B5EF4-FFF2-40B4-BE49-F238E27FC236}">
                <a16:creationId xmlns:a16="http://schemas.microsoft.com/office/drawing/2014/main" id="{F6C1F265-FF31-7848-B3A7-76855BD87F24}"/>
              </a:ext>
            </a:extLst>
          </p:cNvPr>
          <p:cNvPicPr>
            <a:picLocks noChangeAspect="1"/>
          </p:cNvPicPr>
          <p:nvPr/>
        </p:nvPicPr>
        <p:blipFill>
          <a:blip r:embed="rId2"/>
          <a:stretch>
            <a:fillRect/>
          </a:stretch>
        </p:blipFill>
        <p:spPr>
          <a:xfrm>
            <a:off x="5849305" y="1484784"/>
            <a:ext cx="5746608" cy="4825752"/>
          </a:xfrm>
          <a:prstGeom prst="rect">
            <a:avLst/>
          </a:prstGeom>
        </p:spPr>
      </p:pic>
    </p:spTree>
    <p:extLst>
      <p:ext uri="{BB962C8B-B14F-4D97-AF65-F5344CB8AC3E}">
        <p14:creationId xmlns:p14="http://schemas.microsoft.com/office/powerpoint/2010/main" val="26330020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642A0FF-9510-0B44-8271-CAF08E5533A3}"/>
              </a:ext>
            </a:extLst>
          </p:cNvPr>
          <p:cNvSpPr>
            <a:spLocks noGrp="1"/>
          </p:cNvSpPr>
          <p:nvPr>
            <p:ph type="title"/>
          </p:nvPr>
        </p:nvSpPr>
        <p:spPr/>
        <p:txBody>
          <a:bodyPr/>
          <a:lstStyle/>
          <a:p>
            <a:r>
              <a:rPr kumimoji="1" lang="en-US" altLang="zh-CN" dirty="0"/>
              <a:t>DOJO</a:t>
            </a:r>
            <a:r>
              <a:rPr kumimoji="1" lang="zh-CN" altLang="en-US" dirty="0"/>
              <a:t>系统网络通信方式</a:t>
            </a:r>
          </a:p>
        </p:txBody>
      </p:sp>
      <p:pic>
        <p:nvPicPr>
          <p:cNvPr id="4" name="图片 3">
            <a:extLst>
              <a:ext uri="{FF2B5EF4-FFF2-40B4-BE49-F238E27FC236}">
                <a16:creationId xmlns:a16="http://schemas.microsoft.com/office/drawing/2014/main" id="{EFA139EB-E2AF-2D47-872D-EC0A55F98F6E}"/>
              </a:ext>
            </a:extLst>
          </p:cNvPr>
          <p:cNvPicPr>
            <a:picLocks noChangeAspect="1"/>
          </p:cNvPicPr>
          <p:nvPr/>
        </p:nvPicPr>
        <p:blipFill>
          <a:blip r:embed="rId2"/>
          <a:stretch>
            <a:fillRect/>
          </a:stretch>
        </p:blipFill>
        <p:spPr>
          <a:xfrm>
            <a:off x="1345853" y="1394089"/>
            <a:ext cx="9433048" cy="5059247"/>
          </a:xfrm>
          <a:prstGeom prst="rect">
            <a:avLst/>
          </a:prstGeom>
        </p:spPr>
      </p:pic>
      <p:sp>
        <p:nvSpPr>
          <p:cNvPr id="9" name="内容占位符 2">
            <a:extLst>
              <a:ext uri="{FF2B5EF4-FFF2-40B4-BE49-F238E27FC236}">
                <a16:creationId xmlns:a16="http://schemas.microsoft.com/office/drawing/2014/main" id="{F5E3BD74-AE4B-CC47-B28C-BEEA8C4003F2}"/>
              </a:ext>
            </a:extLst>
          </p:cNvPr>
          <p:cNvSpPr>
            <a:spLocks noGrp="1"/>
          </p:cNvSpPr>
          <p:nvPr>
            <p:ph sz="half" idx="1"/>
          </p:nvPr>
        </p:nvSpPr>
        <p:spPr>
          <a:xfrm>
            <a:off x="481757" y="980728"/>
            <a:ext cx="10963473" cy="589190"/>
          </a:xfrm>
        </p:spPr>
        <p:txBody>
          <a:bodyPr/>
          <a:lstStyle/>
          <a:p>
            <a:pPr algn="ctr"/>
            <a:r>
              <a:rPr lang="en-US" altLang="zh-CN" sz="1800" dirty="0"/>
              <a:t>Dojo</a:t>
            </a:r>
            <a:r>
              <a:rPr lang="zh-CN" altLang="en-US" sz="1800" dirty="0"/>
              <a:t>不保证端到端的流量排序，因此需要在目的地对数据包进行计数。</a:t>
            </a:r>
            <a:br>
              <a:rPr lang="zh-CN" altLang="en-US" sz="1800" dirty="0"/>
            </a:br>
            <a:endParaRPr kumimoji="1" lang="zh-CN" altLang="en-US" sz="1800" dirty="0"/>
          </a:p>
        </p:txBody>
      </p:sp>
    </p:spTree>
    <p:extLst>
      <p:ext uri="{BB962C8B-B14F-4D97-AF65-F5344CB8AC3E}">
        <p14:creationId xmlns:p14="http://schemas.microsoft.com/office/powerpoint/2010/main" val="15105022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13DCF419-63C1-A54F-AA98-B418C9617AFB}"/>
              </a:ext>
            </a:extLst>
          </p:cNvPr>
          <p:cNvPicPr>
            <a:picLocks noChangeAspect="1"/>
          </p:cNvPicPr>
          <p:nvPr/>
        </p:nvPicPr>
        <p:blipFill>
          <a:blip r:embed="rId2"/>
          <a:stretch>
            <a:fillRect/>
          </a:stretch>
        </p:blipFill>
        <p:spPr>
          <a:xfrm>
            <a:off x="1345853" y="1535598"/>
            <a:ext cx="9505056" cy="4989746"/>
          </a:xfrm>
          <a:prstGeom prst="rect">
            <a:avLst/>
          </a:prstGeom>
        </p:spPr>
      </p:pic>
      <p:sp>
        <p:nvSpPr>
          <p:cNvPr id="2" name="标题 1">
            <a:extLst>
              <a:ext uri="{FF2B5EF4-FFF2-40B4-BE49-F238E27FC236}">
                <a16:creationId xmlns:a16="http://schemas.microsoft.com/office/drawing/2014/main" id="{0A9A0C7A-2C4F-6A4B-B6D2-7773A179AFA7}"/>
              </a:ext>
            </a:extLst>
          </p:cNvPr>
          <p:cNvSpPr>
            <a:spLocks noGrp="1"/>
          </p:cNvSpPr>
          <p:nvPr>
            <p:ph type="title"/>
          </p:nvPr>
        </p:nvSpPr>
        <p:spPr/>
        <p:txBody>
          <a:bodyPr/>
          <a:lstStyle/>
          <a:p>
            <a:r>
              <a:rPr kumimoji="1" lang="en-US" altLang="zh-CN" dirty="0"/>
              <a:t>DOJO</a:t>
            </a:r>
            <a:r>
              <a:rPr kumimoji="1" lang="zh-CN" altLang="en-US" dirty="0"/>
              <a:t>系统网络通信方式</a:t>
            </a:r>
          </a:p>
        </p:txBody>
      </p:sp>
      <p:sp>
        <p:nvSpPr>
          <p:cNvPr id="7" name="内容占位符 2">
            <a:extLst>
              <a:ext uri="{FF2B5EF4-FFF2-40B4-BE49-F238E27FC236}">
                <a16:creationId xmlns:a16="http://schemas.microsoft.com/office/drawing/2014/main" id="{EF08A244-63BA-B541-99C4-62A8E3DF3165}"/>
              </a:ext>
            </a:extLst>
          </p:cNvPr>
          <p:cNvSpPr>
            <a:spLocks noGrp="1"/>
          </p:cNvSpPr>
          <p:nvPr>
            <p:ph sz="half" idx="1"/>
          </p:nvPr>
        </p:nvSpPr>
        <p:spPr>
          <a:xfrm>
            <a:off x="481757" y="980728"/>
            <a:ext cx="10963473" cy="589190"/>
          </a:xfrm>
        </p:spPr>
        <p:txBody>
          <a:bodyPr/>
          <a:lstStyle/>
          <a:p>
            <a:pPr algn="ctr"/>
            <a:r>
              <a:rPr lang="en-US" altLang="zh-CN" sz="1800" dirty="0"/>
              <a:t>Dojo</a:t>
            </a:r>
            <a:r>
              <a:rPr lang="zh-CN" altLang="en-US" sz="1800" dirty="0"/>
              <a:t>不保证端到端的流量排序，因此需要在目的地对数据包进行计数。</a:t>
            </a:r>
            <a:br>
              <a:rPr lang="zh-CN" altLang="en-US" sz="1800" dirty="0"/>
            </a:br>
            <a:endParaRPr kumimoji="1" lang="zh-CN" altLang="en-US" sz="1800" dirty="0"/>
          </a:p>
        </p:txBody>
      </p:sp>
    </p:spTree>
    <p:extLst>
      <p:ext uri="{BB962C8B-B14F-4D97-AF65-F5344CB8AC3E}">
        <p14:creationId xmlns:p14="http://schemas.microsoft.com/office/powerpoint/2010/main" val="10975396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250910C-8BD4-4647-A04A-9D0AD89AC030}"/>
              </a:ext>
            </a:extLst>
          </p:cNvPr>
          <p:cNvSpPr>
            <a:spLocks noGrp="1"/>
          </p:cNvSpPr>
          <p:nvPr>
            <p:ph type="title"/>
          </p:nvPr>
        </p:nvSpPr>
        <p:spPr/>
        <p:txBody>
          <a:bodyPr/>
          <a:lstStyle/>
          <a:p>
            <a:r>
              <a:rPr kumimoji="1" lang="zh-CN" altLang="en-US" dirty="0"/>
              <a:t>通信方式</a:t>
            </a:r>
          </a:p>
        </p:txBody>
      </p:sp>
      <p:sp>
        <p:nvSpPr>
          <p:cNvPr id="3" name="内容占位符 2">
            <a:extLst>
              <a:ext uri="{FF2B5EF4-FFF2-40B4-BE49-F238E27FC236}">
                <a16:creationId xmlns:a16="http://schemas.microsoft.com/office/drawing/2014/main" id="{724DC792-92BB-2F45-95C7-480AD950CBDD}"/>
              </a:ext>
            </a:extLst>
          </p:cNvPr>
          <p:cNvSpPr>
            <a:spLocks noGrp="1"/>
          </p:cNvSpPr>
          <p:nvPr>
            <p:ph sz="half" idx="1"/>
          </p:nvPr>
        </p:nvSpPr>
        <p:spPr>
          <a:xfrm>
            <a:off x="623636" y="1351536"/>
            <a:ext cx="3962578" cy="5042918"/>
          </a:xfrm>
        </p:spPr>
        <p:txBody>
          <a:bodyPr anchor="ctr"/>
          <a:lstStyle/>
          <a:p>
            <a:r>
              <a:rPr kumimoji="1" lang="zh-CN" altLang="en-US" b="1" dirty="0"/>
              <a:t>任务生成：</a:t>
            </a:r>
            <a:r>
              <a:rPr kumimoji="1" lang="zh-CN" altLang="en-US" dirty="0"/>
              <a:t>从远程获取数据包，然后分为远程 </a:t>
            </a:r>
            <a:r>
              <a:rPr kumimoji="1" lang="en-US" altLang="zh-CN" dirty="0"/>
              <a:t>Remote</a:t>
            </a:r>
            <a:r>
              <a:rPr kumimoji="1" lang="zh-CN" altLang="en-US" dirty="0"/>
              <a:t> 线程执行和本地 </a:t>
            </a:r>
            <a:r>
              <a:rPr kumimoji="1" lang="en-US" altLang="zh-CN" dirty="0"/>
              <a:t>Local</a:t>
            </a:r>
            <a:r>
              <a:rPr kumimoji="1" lang="zh-CN" altLang="en-US" dirty="0"/>
              <a:t> 线程执行两种任务执行方式。</a:t>
            </a:r>
            <a:endParaRPr kumimoji="1" lang="en-US" altLang="zh-CN" dirty="0"/>
          </a:p>
          <a:p>
            <a:r>
              <a:rPr kumimoji="1" lang="zh-CN" altLang="en-US" b="1" dirty="0"/>
              <a:t>任务监控：</a:t>
            </a:r>
            <a:r>
              <a:rPr kumimoji="1" lang="zh-CN" altLang="en-US" dirty="0"/>
              <a:t>等待线程进行休眠状态，直到远程 </a:t>
            </a:r>
            <a:r>
              <a:rPr kumimoji="1" lang="en-US" altLang="zh-CN" dirty="0"/>
              <a:t>Remote</a:t>
            </a:r>
            <a:r>
              <a:rPr kumimoji="1" lang="zh-CN" altLang="en-US" dirty="0"/>
              <a:t> 和本地 </a:t>
            </a:r>
            <a:r>
              <a:rPr kumimoji="1" lang="en-US" altLang="zh-CN" dirty="0"/>
              <a:t>Local</a:t>
            </a:r>
            <a:r>
              <a:rPr kumimoji="1" lang="zh-CN" altLang="en-US" dirty="0"/>
              <a:t> 线程触发。</a:t>
            </a:r>
            <a:endParaRPr kumimoji="1" lang="en-US" altLang="zh-CN" dirty="0"/>
          </a:p>
          <a:p>
            <a:endParaRPr kumimoji="1" lang="zh-CN" altLang="en-US" dirty="0"/>
          </a:p>
        </p:txBody>
      </p:sp>
      <p:pic>
        <p:nvPicPr>
          <p:cNvPr id="4" name="图片 3">
            <a:extLst>
              <a:ext uri="{FF2B5EF4-FFF2-40B4-BE49-F238E27FC236}">
                <a16:creationId xmlns:a16="http://schemas.microsoft.com/office/drawing/2014/main" id="{249FA5B8-3B4E-4F4D-81B5-F877BA233145}"/>
              </a:ext>
            </a:extLst>
          </p:cNvPr>
          <p:cNvPicPr>
            <a:picLocks noChangeAspect="1"/>
          </p:cNvPicPr>
          <p:nvPr/>
        </p:nvPicPr>
        <p:blipFill>
          <a:blip r:embed="rId2"/>
          <a:stretch>
            <a:fillRect/>
          </a:stretch>
        </p:blipFill>
        <p:spPr>
          <a:xfrm>
            <a:off x="5157088" y="1371797"/>
            <a:ext cx="6430020" cy="5002396"/>
          </a:xfrm>
          <a:prstGeom prst="rect">
            <a:avLst/>
          </a:prstGeom>
        </p:spPr>
      </p:pic>
    </p:spTree>
    <p:extLst>
      <p:ext uri="{BB962C8B-B14F-4D97-AF65-F5344CB8AC3E}">
        <p14:creationId xmlns:p14="http://schemas.microsoft.com/office/powerpoint/2010/main" val="14950199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BC7A91-50C5-0245-8AD9-1599C6D254D2}"/>
              </a:ext>
            </a:extLst>
          </p:cNvPr>
          <p:cNvSpPr>
            <a:spLocks noGrp="1"/>
          </p:cNvSpPr>
          <p:nvPr>
            <p:ph type="title"/>
          </p:nvPr>
        </p:nvSpPr>
        <p:spPr/>
        <p:txBody>
          <a:bodyPr/>
          <a:lstStyle/>
          <a:p>
            <a:r>
              <a:rPr kumimoji="1" lang="en-US" altLang="zh-CN" dirty="0"/>
              <a:t>DOJO</a:t>
            </a:r>
            <a:r>
              <a:rPr kumimoji="1" lang="zh-CN" altLang="en-US" dirty="0"/>
              <a:t> 系统同步</a:t>
            </a:r>
          </a:p>
        </p:txBody>
      </p:sp>
      <p:sp>
        <p:nvSpPr>
          <p:cNvPr id="3" name="内容占位符 2">
            <a:extLst>
              <a:ext uri="{FF2B5EF4-FFF2-40B4-BE49-F238E27FC236}">
                <a16:creationId xmlns:a16="http://schemas.microsoft.com/office/drawing/2014/main" id="{5EC48A6A-F842-0B46-AA39-1935185A03F6}"/>
              </a:ext>
            </a:extLst>
          </p:cNvPr>
          <p:cNvSpPr>
            <a:spLocks noGrp="1"/>
          </p:cNvSpPr>
          <p:nvPr>
            <p:ph sz="half" idx="1"/>
          </p:nvPr>
        </p:nvSpPr>
        <p:spPr>
          <a:xfrm>
            <a:off x="623635" y="1412776"/>
            <a:ext cx="6482858" cy="1512168"/>
          </a:xfrm>
        </p:spPr>
        <p:txBody>
          <a:bodyPr/>
          <a:lstStyle/>
          <a:p>
            <a:r>
              <a:rPr lang="zh-CN" altLang="en-US" dirty="0"/>
              <a:t>编译器定义一个带节点的通信树，对计算区域平面进行划分。通过软件层面去检查和触达所有树节点，对系统数据进行同步。</a:t>
            </a:r>
            <a:endParaRPr lang="en-US" altLang="zh-CN" dirty="0"/>
          </a:p>
          <a:p>
            <a:pPr marL="0" indent="0">
              <a:buNone/>
            </a:pPr>
            <a:br>
              <a:rPr lang="zh-CN" altLang="en-US" dirty="0"/>
            </a:br>
            <a:endParaRPr kumimoji="1" lang="zh-CN" altLang="en-US" dirty="0"/>
          </a:p>
        </p:txBody>
      </p:sp>
      <p:pic>
        <p:nvPicPr>
          <p:cNvPr id="4" name="图片 3">
            <a:extLst>
              <a:ext uri="{FF2B5EF4-FFF2-40B4-BE49-F238E27FC236}">
                <a16:creationId xmlns:a16="http://schemas.microsoft.com/office/drawing/2014/main" id="{B2353A2B-76D1-8243-AE61-40493BCA2759}"/>
              </a:ext>
            </a:extLst>
          </p:cNvPr>
          <p:cNvPicPr>
            <a:picLocks noChangeAspect="1"/>
          </p:cNvPicPr>
          <p:nvPr/>
        </p:nvPicPr>
        <p:blipFill>
          <a:blip r:embed="rId2"/>
          <a:stretch>
            <a:fillRect/>
          </a:stretch>
        </p:blipFill>
        <p:spPr>
          <a:xfrm>
            <a:off x="3842593" y="3140968"/>
            <a:ext cx="3263900" cy="2692400"/>
          </a:xfrm>
          <a:prstGeom prst="rect">
            <a:avLst/>
          </a:prstGeom>
        </p:spPr>
      </p:pic>
      <p:pic>
        <p:nvPicPr>
          <p:cNvPr id="5" name="图片 4">
            <a:extLst>
              <a:ext uri="{FF2B5EF4-FFF2-40B4-BE49-F238E27FC236}">
                <a16:creationId xmlns:a16="http://schemas.microsoft.com/office/drawing/2014/main" id="{F49AEBC4-FEF1-2A40-8962-00DEB0A4181A}"/>
              </a:ext>
            </a:extLst>
          </p:cNvPr>
          <p:cNvPicPr>
            <a:picLocks noChangeAspect="1"/>
          </p:cNvPicPr>
          <p:nvPr/>
        </p:nvPicPr>
        <p:blipFill>
          <a:blip r:embed="rId3"/>
          <a:stretch>
            <a:fillRect/>
          </a:stretch>
        </p:blipFill>
        <p:spPr>
          <a:xfrm>
            <a:off x="7348343" y="1052736"/>
            <a:ext cx="4368800" cy="5270500"/>
          </a:xfrm>
          <a:prstGeom prst="rect">
            <a:avLst/>
          </a:prstGeom>
        </p:spPr>
      </p:pic>
    </p:spTree>
    <p:extLst>
      <p:ext uri="{BB962C8B-B14F-4D97-AF65-F5344CB8AC3E}">
        <p14:creationId xmlns:p14="http://schemas.microsoft.com/office/powerpoint/2010/main" val="4704849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CADB1989-65E6-5D42-B48A-040EB442B3DE}"/>
              </a:ext>
            </a:extLst>
          </p:cNvPr>
          <p:cNvSpPr>
            <a:spLocks noGrp="1"/>
          </p:cNvSpPr>
          <p:nvPr>
            <p:ph sz="half" idx="1"/>
          </p:nvPr>
        </p:nvSpPr>
        <p:spPr>
          <a:xfrm>
            <a:off x="623635" y="548680"/>
            <a:ext cx="10731328" cy="5461840"/>
          </a:xfrm>
        </p:spPr>
        <p:txBody>
          <a:bodyPr anchor="ctr"/>
          <a:lstStyle/>
          <a:p>
            <a:pPr marL="0" indent="0" algn="ctr">
              <a:lnSpc>
                <a:spcPct val="100000"/>
              </a:lnSpc>
              <a:buNone/>
            </a:pPr>
            <a:r>
              <a:rPr kumimoji="1" lang="zh-CN" altLang="en-US" sz="9600" b="1" dirty="0">
                <a:solidFill>
                  <a:srgbClr val="C00000"/>
                </a:solidFill>
                <a:latin typeface="Futura Medium" panose="020B0602020204020303" pitchFamily="34" charset="-79"/>
                <a:cs typeface="Futura Medium" panose="020B0602020204020303" pitchFamily="34" charset="-79"/>
              </a:rPr>
              <a:t>软件生态</a:t>
            </a:r>
            <a:endParaRPr kumimoji="1" lang="en-US" altLang="zh-CN" sz="9600" b="1" dirty="0">
              <a:solidFill>
                <a:srgbClr val="C00000"/>
              </a:solidFill>
              <a:latin typeface="Futura Medium" panose="020B0602020204020303" pitchFamily="34" charset="-79"/>
              <a:cs typeface="Futura Medium" panose="020B0602020204020303" pitchFamily="34" charset="-79"/>
            </a:endParaRPr>
          </a:p>
        </p:txBody>
      </p:sp>
    </p:spTree>
    <p:extLst>
      <p:ext uri="{BB962C8B-B14F-4D97-AF65-F5344CB8AC3E}">
        <p14:creationId xmlns:p14="http://schemas.microsoft.com/office/powerpoint/2010/main" val="11783748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id="{8FD4F161-912E-8646-91B2-9695B4FCF330}"/>
              </a:ext>
            </a:extLst>
          </p:cNvPr>
          <p:cNvSpPr>
            <a:spLocks noGrp="1"/>
          </p:cNvSpPr>
          <p:nvPr>
            <p:ph type="title"/>
          </p:nvPr>
        </p:nvSpPr>
        <p:spPr/>
        <p:txBody>
          <a:bodyPr/>
          <a:lstStyle/>
          <a:p>
            <a:r>
              <a:rPr lang="zh-CN" altLang="en-US" dirty="0"/>
              <a:t>分布式系统</a:t>
            </a:r>
          </a:p>
        </p:txBody>
      </p:sp>
      <p:pic>
        <p:nvPicPr>
          <p:cNvPr id="6" name="图片 5">
            <a:extLst>
              <a:ext uri="{FF2B5EF4-FFF2-40B4-BE49-F238E27FC236}">
                <a16:creationId xmlns:a16="http://schemas.microsoft.com/office/drawing/2014/main" id="{B05174DE-F119-2345-9D7B-A0DEDE5A3935}"/>
              </a:ext>
            </a:extLst>
          </p:cNvPr>
          <p:cNvPicPr>
            <a:picLocks noChangeAspect="1"/>
          </p:cNvPicPr>
          <p:nvPr/>
        </p:nvPicPr>
        <p:blipFill>
          <a:blip r:embed="rId2"/>
          <a:stretch>
            <a:fillRect/>
          </a:stretch>
        </p:blipFill>
        <p:spPr>
          <a:xfrm>
            <a:off x="3692061" y="1412776"/>
            <a:ext cx="4812639" cy="4726236"/>
          </a:xfrm>
          <a:prstGeom prst="rect">
            <a:avLst/>
          </a:prstGeom>
        </p:spPr>
      </p:pic>
    </p:spTree>
    <p:extLst>
      <p:ext uri="{BB962C8B-B14F-4D97-AF65-F5344CB8AC3E}">
        <p14:creationId xmlns:p14="http://schemas.microsoft.com/office/powerpoint/2010/main" val="21036921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53563D-CB91-0C44-9AFF-CDE6CB434CE7}"/>
              </a:ext>
            </a:extLst>
          </p:cNvPr>
          <p:cNvSpPr>
            <a:spLocks noGrp="1"/>
          </p:cNvSpPr>
          <p:nvPr>
            <p:ph type="title"/>
          </p:nvPr>
        </p:nvSpPr>
        <p:spPr/>
        <p:txBody>
          <a:bodyPr/>
          <a:lstStyle/>
          <a:p>
            <a:r>
              <a:rPr kumimoji="1" lang="zh-CN" altLang="en-US" dirty="0"/>
              <a:t>后端编译引擎</a:t>
            </a:r>
          </a:p>
        </p:txBody>
      </p:sp>
      <p:pic>
        <p:nvPicPr>
          <p:cNvPr id="4" name="图片 3">
            <a:extLst>
              <a:ext uri="{FF2B5EF4-FFF2-40B4-BE49-F238E27FC236}">
                <a16:creationId xmlns:a16="http://schemas.microsoft.com/office/drawing/2014/main" id="{183D8FA7-233E-DE42-954F-EC829A4B6CE1}"/>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913805" y="1331529"/>
            <a:ext cx="10562877" cy="5062925"/>
          </a:xfrm>
          <a:prstGeom prst="rect">
            <a:avLst/>
          </a:prstGeom>
        </p:spPr>
      </p:pic>
    </p:spTree>
    <p:extLst>
      <p:ext uri="{BB962C8B-B14F-4D97-AF65-F5344CB8AC3E}">
        <p14:creationId xmlns:p14="http://schemas.microsoft.com/office/powerpoint/2010/main" val="19622778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7722A8-1064-7F48-8497-9824E67A907A}"/>
              </a:ext>
            </a:extLst>
          </p:cNvPr>
          <p:cNvSpPr>
            <a:spLocks noGrp="1"/>
          </p:cNvSpPr>
          <p:nvPr>
            <p:ph type="title"/>
          </p:nvPr>
        </p:nvSpPr>
        <p:spPr/>
        <p:txBody>
          <a:bodyPr/>
          <a:lstStyle/>
          <a:p>
            <a:r>
              <a:rPr kumimoji="1" lang="zh-CN" altLang="en-US" dirty="0"/>
              <a:t>软件栈对接</a:t>
            </a:r>
            <a:r>
              <a:rPr kumimoji="1" lang="en-US" altLang="zh-CN" dirty="0"/>
              <a:t>PyTorch</a:t>
            </a:r>
            <a:endParaRPr kumimoji="1" lang="zh-CN" altLang="en-US" dirty="0"/>
          </a:p>
        </p:txBody>
      </p:sp>
      <p:pic>
        <p:nvPicPr>
          <p:cNvPr id="5" name="图片 4">
            <a:extLst>
              <a:ext uri="{FF2B5EF4-FFF2-40B4-BE49-F238E27FC236}">
                <a16:creationId xmlns:a16="http://schemas.microsoft.com/office/drawing/2014/main" id="{432B712F-4E06-184F-92CC-BF9E26B2FD4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002037" y="1228357"/>
            <a:ext cx="6852819" cy="5166097"/>
          </a:xfrm>
          <a:prstGeom prst="rect">
            <a:avLst/>
          </a:prstGeom>
        </p:spPr>
      </p:pic>
    </p:spTree>
    <p:extLst>
      <p:ext uri="{BB962C8B-B14F-4D97-AF65-F5344CB8AC3E}">
        <p14:creationId xmlns:p14="http://schemas.microsoft.com/office/powerpoint/2010/main" val="4125690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Talk Overview</a:t>
            </a:r>
            <a:endParaRPr kumimoji="1" lang="zh-CN" altLang="en-US" b="0" dirty="0">
              <a:solidFill>
                <a:srgbClr val="FFC000"/>
              </a:solidFill>
              <a:latin typeface="Futura Medium" panose="020B0602020204020303" pitchFamily="34" charset="-79"/>
              <a:cs typeface="Futura Medium" panose="020B0602020204020303" pitchFamily="34" charset="-79"/>
            </a:endParaRPr>
          </a:p>
        </p:txBody>
      </p:sp>
      <p:sp>
        <p:nvSpPr>
          <p:cNvPr id="12" name="内容占位符 2">
            <a:extLst>
              <a:ext uri="{FF2B5EF4-FFF2-40B4-BE49-F238E27FC236}">
                <a16:creationId xmlns:a16="http://schemas.microsoft.com/office/drawing/2014/main" id="{777ED92B-92FB-8C4F-8239-77690F664FFA}"/>
              </a:ext>
            </a:extLst>
          </p:cNvPr>
          <p:cNvSpPr>
            <a:spLocks noGrp="1"/>
          </p:cNvSpPr>
          <p:nvPr/>
        </p:nvSpPr>
        <p:spPr>
          <a:xfrm>
            <a:off x="616645" y="1052736"/>
            <a:ext cx="10963473" cy="4824536"/>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a:pPr>
            <a:r>
              <a:rPr lang="zh-CN" altLang="en-US" sz="2800" b="1" dirty="0">
                <a:solidFill>
                  <a:srgbClr val="374154"/>
                </a:solidFill>
                <a:latin typeface="Gill Sans MT" panose="020B0502020104020203" pitchFamily="34" charset="0"/>
              </a:rPr>
              <a:t>基本内容</a:t>
            </a:r>
          </a:p>
          <a:p>
            <a:pPr lvl="1"/>
            <a:r>
              <a:rPr lang="en-US" altLang="zh-CN" sz="2400" dirty="0">
                <a:solidFill>
                  <a:srgbClr val="374154"/>
                </a:solidFill>
                <a:latin typeface="Gill Sans MT" panose="020B0502020104020203" pitchFamily="34" charset="0"/>
              </a:rPr>
              <a:t>DOJO</a:t>
            </a:r>
            <a:r>
              <a:rPr lang="zh-CN" altLang="en-US" sz="2400" dirty="0">
                <a:solidFill>
                  <a:srgbClr val="374154"/>
                </a:solidFill>
                <a:latin typeface="Gill Sans MT" panose="020B0502020104020203" pitchFamily="34" charset="0"/>
              </a:rPr>
              <a:t> 整体架构</a:t>
            </a:r>
            <a:endParaRPr lang="en-US" altLang="zh-CN" sz="2400" dirty="0">
              <a:solidFill>
                <a:srgbClr val="374154"/>
              </a:solidFill>
              <a:latin typeface="Gill Sans MT" panose="020B0502020104020203" pitchFamily="34" charset="0"/>
            </a:endParaRPr>
          </a:p>
          <a:p>
            <a:pPr lvl="1"/>
            <a:r>
              <a:rPr lang="en-US" altLang="zh-CN" sz="2400" dirty="0">
                <a:solidFill>
                  <a:srgbClr val="374154"/>
                </a:solidFill>
                <a:latin typeface="Gill Sans MT" panose="020B0502020104020203" pitchFamily="34" charset="0"/>
              </a:rPr>
              <a:t>DOJO</a:t>
            </a:r>
            <a:r>
              <a:rPr lang="zh-CN" altLang="en-US" sz="2400" dirty="0">
                <a:solidFill>
                  <a:srgbClr val="374154"/>
                </a:solidFill>
                <a:latin typeface="Gill Sans MT" panose="020B0502020104020203" pitchFamily="34" charset="0"/>
              </a:rPr>
              <a:t> </a:t>
            </a:r>
            <a:r>
              <a:rPr lang="en-US" altLang="zh-CN" sz="2400" dirty="0">
                <a:solidFill>
                  <a:srgbClr val="374154"/>
                </a:solidFill>
                <a:latin typeface="Gill Sans MT" panose="020B0502020104020203" pitchFamily="34" charset="0"/>
              </a:rPr>
              <a:t>Core</a:t>
            </a:r>
            <a:r>
              <a:rPr lang="zh-CN" altLang="en-US" sz="2400" dirty="0">
                <a:solidFill>
                  <a:srgbClr val="374154"/>
                </a:solidFill>
                <a:latin typeface="Gill Sans MT" panose="020B0502020104020203" pitchFamily="34" charset="0"/>
              </a:rPr>
              <a:t>架构</a:t>
            </a:r>
            <a:endParaRPr lang="en-US" altLang="zh-CN" sz="2400" dirty="0">
              <a:solidFill>
                <a:srgbClr val="374154"/>
              </a:solidFill>
              <a:latin typeface="Gill Sans MT" panose="020B0502020104020203" pitchFamily="34" charset="0"/>
            </a:endParaRPr>
          </a:p>
          <a:p>
            <a:pPr lvl="1"/>
            <a:r>
              <a:rPr lang="en-US" altLang="zh-CN" sz="2400" dirty="0">
                <a:solidFill>
                  <a:srgbClr val="374154"/>
                </a:solidFill>
                <a:latin typeface="Gill Sans MT" panose="020B0502020104020203" pitchFamily="34" charset="0"/>
              </a:rPr>
              <a:t>DOJO</a:t>
            </a:r>
            <a:r>
              <a:rPr lang="zh-CN" altLang="en-US" sz="2400" dirty="0">
                <a:solidFill>
                  <a:srgbClr val="374154"/>
                </a:solidFill>
                <a:latin typeface="Gill Sans MT" panose="020B0502020104020203" pitchFamily="34" charset="0"/>
              </a:rPr>
              <a:t> </a:t>
            </a:r>
            <a:r>
              <a:rPr lang="en-US" altLang="zh-CN" sz="2400" dirty="0">
                <a:solidFill>
                  <a:srgbClr val="374154"/>
                </a:solidFill>
                <a:latin typeface="Gill Sans MT" panose="020B0502020104020203" pitchFamily="34" charset="0"/>
              </a:rPr>
              <a:t>Core</a:t>
            </a:r>
            <a:r>
              <a:rPr lang="zh-CN" altLang="en-US" sz="2400" dirty="0">
                <a:solidFill>
                  <a:srgbClr val="374154"/>
                </a:solidFill>
                <a:latin typeface="Gill Sans MT" panose="020B0502020104020203" pitchFamily="34" charset="0"/>
              </a:rPr>
              <a:t> 前端处理</a:t>
            </a:r>
            <a:endParaRPr lang="en-US" altLang="zh-CN" sz="2400" dirty="0">
              <a:solidFill>
                <a:srgbClr val="374154"/>
              </a:solidFill>
              <a:latin typeface="Gill Sans MT" panose="020B0502020104020203" pitchFamily="34" charset="0"/>
            </a:endParaRPr>
          </a:p>
          <a:p>
            <a:pPr lvl="1"/>
            <a:r>
              <a:rPr lang="en-US" altLang="zh-CN" sz="2400" dirty="0">
                <a:solidFill>
                  <a:srgbClr val="374154"/>
                </a:solidFill>
                <a:latin typeface="Gill Sans MT" panose="020B0502020104020203" pitchFamily="34" charset="0"/>
              </a:rPr>
              <a:t>DOJO Core</a:t>
            </a:r>
            <a:r>
              <a:rPr lang="zh-CN" altLang="en-US" sz="2400" dirty="0">
                <a:solidFill>
                  <a:srgbClr val="374154"/>
                </a:solidFill>
                <a:latin typeface="Gill Sans MT" panose="020B0502020104020203" pitchFamily="34" charset="0"/>
              </a:rPr>
              <a:t> 执行引擎</a:t>
            </a:r>
            <a:endParaRPr lang="en-US" altLang="zh-CN" sz="2400" dirty="0">
              <a:solidFill>
                <a:srgbClr val="374154"/>
              </a:solidFill>
              <a:latin typeface="Gill Sans MT" panose="020B0502020104020203" pitchFamily="34" charset="0"/>
            </a:endParaRPr>
          </a:p>
          <a:p>
            <a:pPr lvl="1"/>
            <a:r>
              <a:rPr lang="en-US" altLang="zh-CN" sz="2400" dirty="0">
                <a:solidFill>
                  <a:srgbClr val="374154"/>
                </a:solidFill>
                <a:latin typeface="Gill Sans MT" panose="020B0502020104020203" pitchFamily="34" charset="0"/>
              </a:rPr>
              <a:t>SRAM</a:t>
            </a:r>
            <a:r>
              <a:rPr lang="zh-CN" altLang="en-US" sz="2400" dirty="0">
                <a:solidFill>
                  <a:srgbClr val="374154"/>
                </a:solidFill>
                <a:latin typeface="Gill Sans MT" panose="020B0502020104020203" pitchFamily="34" charset="0"/>
              </a:rPr>
              <a:t> 与内存</a:t>
            </a:r>
            <a:endParaRPr lang="en-US" altLang="zh-CN" sz="2400" dirty="0">
              <a:solidFill>
                <a:srgbClr val="374154"/>
              </a:solidFill>
              <a:latin typeface="Gill Sans MT" panose="020B0502020104020203" pitchFamily="34" charset="0"/>
            </a:endParaRPr>
          </a:p>
          <a:p>
            <a:pPr lvl="1"/>
            <a:r>
              <a:rPr lang="en-US" altLang="zh-CN" sz="2400" dirty="0">
                <a:solidFill>
                  <a:srgbClr val="374154"/>
                </a:solidFill>
                <a:latin typeface="Gill Sans MT" panose="020B0502020104020203" pitchFamily="34" charset="0"/>
              </a:rPr>
              <a:t>DOJO</a:t>
            </a:r>
            <a:r>
              <a:rPr lang="zh-CN" altLang="en-US" sz="2400" dirty="0">
                <a:solidFill>
                  <a:srgbClr val="374154"/>
                </a:solidFill>
                <a:latin typeface="Gill Sans MT" panose="020B0502020104020203" pitchFamily="34" charset="0"/>
              </a:rPr>
              <a:t> 训练矩阵</a:t>
            </a:r>
            <a:endParaRPr lang="en-US" altLang="zh-CN" sz="2400" dirty="0">
              <a:solidFill>
                <a:srgbClr val="374154"/>
              </a:solidFill>
              <a:latin typeface="Gill Sans MT" panose="020B0502020104020203" pitchFamily="34" charset="0"/>
            </a:endParaRPr>
          </a:p>
          <a:p>
            <a:pPr lvl="1"/>
            <a:r>
              <a:rPr lang="zh-CN" altLang="en-US" sz="2400" dirty="0">
                <a:solidFill>
                  <a:srgbClr val="374154"/>
                </a:solidFill>
                <a:latin typeface="Gill Sans MT" panose="020B0502020104020203" pitchFamily="34" charset="0"/>
              </a:rPr>
              <a:t>问题与思考</a:t>
            </a:r>
            <a:endParaRPr lang="en-US" altLang="zh-CN" sz="2400" dirty="0">
              <a:solidFill>
                <a:srgbClr val="374154"/>
              </a:solidFill>
              <a:latin typeface="Gill Sans MT" panose="020B0502020104020203" pitchFamily="34" charset="0"/>
            </a:endParaRPr>
          </a:p>
        </p:txBody>
      </p:sp>
      <p:sp>
        <p:nvSpPr>
          <p:cNvPr id="4" name="左大括号 3">
            <a:extLst>
              <a:ext uri="{FF2B5EF4-FFF2-40B4-BE49-F238E27FC236}">
                <a16:creationId xmlns:a16="http://schemas.microsoft.com/office/drawing/2014/main" id="{9C58941A-A823-0340-B5F3-90369C428E8A}"/>
              </a:ext>
            </a:extLst>
          </p:cNvPr>
          <p:cNvSpPr/>
          <p:nvPr/>
        </p:nvSpPr>
        <p:spPr bwMode="auto">
          <a:xfrm flipH="1">
            <a:off x="4298181" y="4725144"/>
            <a:ext cx="360040" cy="936104"/>
          </a:xfrm>
          <a:prstGeom prst="leftBrace">
            <a:avLst>
              <a:gd name="adj1" fmla="val 8333"/>
              <a:gd name="adj2" fmla="val 89836"/>
            </a:avLst>
          </a:prstGeom>
          <a:ln w="38100" cap="flat" cmpd="sng" algn="ctr">
            <a:solidFill>
              <a:srgbClr val="C00000"/>
            </a:solidFill>
            <a:prstDash val="solid"/>
            <a:round/>
            <a:headEnd type="none" w="med" len="med"/>
            <a:tailEnd type="none" w="med" len="med"/>
            <a:extLst>
              <a:ext uri="{C807C97D-BFC1-408E-A445-0C87EB9F89A2}">
                <ask:lineSketchStyleProps xmlns:ask="http://schemas.microsoft.com/office/drawing/2018/sketchyshapes" sd="2441405218">
                  <a:custGeom>
                    <a:avLst/>
                    <a:gdLst>
                      <a:gd name="connsiteX0" fmla="*/ 360040 w 360040"/>
                      <a:gd name="connsiteY0" fmla="*/ 936104 h 936104"/>
                      <a:gd name="connsiteX1" fmla="*/ 180020 w 360040"/>
                      <a:gd name="connsiteY1" fmla="*/ 906102 h 936104"/>
                      <a:gd name="connsiteX2" fmla="*/ 180020 w 360040"/>
                      <a:gd name="connsiteY2" fmla="*/ 468192 h 936104"/>
                      <a:gd name="connsiteX3" fmla="*/ 0 w 360040"/>
                      <a:gd name="connsiteY3" fmla="*/ 438190 h 936104"/>
                      <a:gd name="connsiteX4" fmla="*/ 180020 w 360040"/>
                      <a:gd name="connsiteY4" fmla="*/ 408188 h 936104"/>
                      <a:gd name="connsiteX5" fmla="*/ 180020 w 360040"/>
                      <a:gd name="connsiteY5" fmla="*/ 30002 h 936104"/>
                      <a:gd name="connsiteX6" fmla="*/ 360040 w 360040"/>
                      <a:gd name="connsiteY6" fmla="*/ 0 h 936104"/>
                      <a:gd name="connsiteX7" fmla="*/ 360040 w 360040"/>
                      <a:gd name="connsiteY7" fmla="*/ 458691 h 936104"/>
                      <a:gd name="connsiteX8" fmla="*/ 360040 w 360040"/>
                      <a:gd name="connsiteY8" fmla="*/ 936104 h 936104"/>
                      <a:gd name="connsiteX0" fmla="*/ 360040 w 360040"/>
                      <a:gd name="connsiteY0" fmla="*/ 936104 h 936104"/>
                      <a:gd name="connsiteX1" fmla="*/ 180020 w 360040"/>
                      <a:gd name="connsiteY1" fmla="*/ 906102 h 936104"/>
                      <a:gd name="connsiteX2" fmla="*/ 180020 w 360040"/>
                      <a:gd name="connsiteY2" fmla="*/ 468192 h 936104"/>
                      <a:gd name="connsiteX3" fmla="*/ 0 w 360040"/>
                      <a:gd name="connsiteY3" fmla="*/ 438190 h 936104"/>
                      <a:gd name="connsiteX4" fmla="*/ 180020 w 360040"/>
                      <a:gd name="connsiteY4" fmla="*/ 408188 h 936104"/>
                      <a:gd name="connsiteX5" fmla="*/ 180020 w 360040"/>
                      <a:gd name="connsiteY5" fmla="*/ 30002 h 936104"/>
                      <a:gd name="connsiteX6" fmla="*/ 360040 w 360040"/>
                      <a:gd name="connsiteY6" fmla="*/ 0 h 936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040" h="936104" stroke="0" extrusionOk="0">
                        <a:moveTo>
                          <a:pt x="360040" y="936104"/>
                        </a:moveTo>
                        <a:cubicBezTo>
                          <a:pt x="257975" y="938048"/>
                          <a:pt x="182425" y="922147"/>
                          <a:pt x="180020" y="906102"/>
                        </a:cubicBezTo>
                        <a:cubicBezTo>
                          <a:pt x="160252" y="752547"/>
                          <a:pt x="198140" y="595209"/>
                          <a:pt x="180020" y="468192"/>
                        </a:cubicBezTo>
                        <a:cubicBezTo>
                          <a:pt x="175096" y="451767"/>
                          <a:pt x="96431" y="451319"/>
                          <a:pt x="0" y="438190"/>
                        </a:cubicBezTo>
                        <a:cubicBezTo>
                          <a:pt x="99928" y="434448"/>
                          <a:pt x="179709" y="423647"/>
                          <a:pt x="180020" y="408188"/>
                        </a:cubicBezTo>
                        <a:cubicBezTo>
                          <a:pt x="167908" y="287622"/>
                          <a:pt x="164889" y="170207"/>
                          <a:pt x="180020" y="30002"/>
                        </a:cubicBezTo>
                        <a:cubicBezTo>
                          <a:pt x="185935" y="6696"/>
                          <a:pt x="254838" y="6911"/>
                          <a:pt x="360040" y="0"/>
                        </a:cubicBezTo>
                        <a:cubicBezTo>
                          <a:pt x="364857" y="124135"/>
                          <a:pt x="358808" y="338840"/>
                          <a:pt x="360040" y="458691"/>
                        </a:cubicBezTo>
                        <a:cubicBezTo>
                          <a:pt x="361272" y="578542"/>
                          <a:pt x="368685" y="812614"/>
                          <a:pt x="360040" y="936104"/>
                        </a:cubicBezTo>
                        <a:close/>
                      </a:path>
                      <a:path w="360040" h="936104" fill="none" extrusionOk="0">
                        <a:moveTo>
                          <a:pt x="360040" y="936104"/>
                        </a:moveTo>
                        <a:cubicBezTo>
                          <a:pt x="262233" y="937757"/>
                          <a:pt x="183455" y="924941"/>
                          <a:pt x="180020" y="906102"/>
                        </a:cubicBezTo>
                        <a:cubicBezTo>
                          <a:pt x="201045" y="723537"/>
                          <a:pt x="189900" y="576376"/>
                          <a:pt x="180020" y="468192"/>
                        </a:cubicBezTo>
                        <a:cubicBezTo>
                          <a:pt x="189588" y="457071"/>
                          <a:pt x="103312" y="439001"/>
                          <a:pt x="0" y="438190"/>
                        </a:cubicBezTo>
                        <a:cubicBezTo>
                          <a:pt x="99983" y="442261"/>
                          <a:pt x="180256" y="423030"/>
                          <a:pt x="180020" y="408188"/>
                        </a:cubicBezTo>
                        <a:cubicBezTo>
                          <a:pt x="177125" y="275405"/>
                          <a:pt x="168115" y="178806"/>
                          <a:pt x="180020" y="30002"/>
                        </a:cubicBezTo>
                        <a:cubicBezTo>
                          <a:pt x="178306" y="10320"/>
                          <a:pt x="262187" y="13636"/>
                          <a:pt x="360040" y="0"/>
                        </a:cubicBezTo>
                      </a:path>
                    </a:pathLst>
                  </a:custGeom>
                  <ask:type>
                    <ask:lineSketchFreehand/>
                  </ask:type>
                </ask:lineSketchStyleProps>
              </a:ext>
            </a:extLst>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a:p>
        </p:txBody>
      </p:sp>
    </p:spTree>
    <p:extLst>
      <p:ext uri="{BB962C8B-B14F-4D97-AF65-F5344CB8AC3E}">
        <p14:creationId xmlns:p14="http://schemas.microsoft.com/office/powerpoint/2010/main" val="118754771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B3AC77-4890-B64A-AC30-4C12D8330B59}"/>
              </a:ext>
            </a:extLst>
          </p:cNvPr>
          <p:cNvSpPr>
            <a:spLocks noGrp="1"/>
          </p:cNvSpPr>
          <p:nvPr>
            <p:ph type="title"/>
          </p:nvPr>
        </p:nvSpPr>
        <p:spPr/>
        <p:txBody>
          <a:bodyPr/>
          <a:lstStyle/>
          <a:p>
            <a:r>
              <a:rPr kumimoji="1" lang="zh-CN" altLang="en-US" dirty="0"/>
              <a:t>各层对应的软硬件栈</a:t>
            </a:r>
          </a:p>
        </p:txBody>
      </p:sp>
      <p:pic>
        <p:nvPicPr>
          <p:cNvPr id="4" name="图片 3">
            <a:extLst>
              <a:ext uri="{FF2B5EF4-FFF2-40B4-BE49-F238E27FC236}">
                <a16:creationId xmlns:a16="http://schemas.microsoft.com/office/drawing/2014/main" id="{403AAE16-E0A9-AB4D-857D-679C518C7258}"/>
              </a:ext>
            </a:extLst>
          </p:cNvPr>
          <p:cNvPicPr>
            <a:picLocks noChangeAspect="1"/>
          </p:cNvPicPr>
          <p:nvPr/>
        </p:nvPicPr>
        <p:blipFill>
          <a:blip r:embed="rId2"/>
          <a:stretch>
            <a:fillRect/>
          </a:stretch>
        </p:blipFill>
        <p:spPr>
          <a:xfrm>
            <a:off x="1836763" y="1700808"/>
            <a:ext cx="8523236" cy="4320480"/>
          </a:xfrm>
          <a:prstGeom prst="rect">
            <a:avLst/>
          </a:prstGeom>
        </p:spPr>
      </p:pic>
    </p:spTree>
    <p:extLst>
      <p:ext uri="{BB962C8B-B14F-4D97-AF65-F5344CB8AC3E}">
        <p14:creationId xmlns:p14="http://schemas.microsoft.com/office/powerpoint/2010/main" val="3312530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AA1A78-EFC8-6644-B39B-84C41A6AA7BA}"/>
              </a:ext>
            </a:extLst>
          </p:cNvPr>
          <p:cNvSpPr>
            <a:spLocks noGrp="1"/>
          </p:cNvSpPr>
          <p:nvPr>
            <p:ph type="title"/>
          </p:nvPr>
        </p:nvSpPr>
        <p:spPr/>
        <p:txBody>
          <a:bodyPr/>
          <a:lstStyle/>
          <a:p>
            <a:r>
              <a:rPr kumimoji="1" lang="en-US" altLang="zh-CN" dirty="0"/>
              <a:t>RoadMap</a:t>
            </a:r>
            <a:endParaRPr kumimoji="1" lang="zh-CN" altLang="en-US" dirty="0"/>
          </a:p>
        </p:txBody>
      </p:sp>
      <p:pic>
        <p:nvPicPr>
          <p:cNvPr id="4" name="图片 3">
            <a:extLst>
              <a:ext uri="{FF2B5EF4-FFF2-40B4-BE49-F238E27FC236}">
                <a16:creationId xmlns:a16="http://schemas.microsoft.com/office/drawing/2014/main" id="{0982F7D5-0949-7341-A4F6-804AFCFE4906}"/>
              </a:ext>
            </a:extLst>
          </p:cNvPr>
          <p:cNvPicPr>
            <a:picLocks noChangeAspect="1"/>
          </p:cNvPicPr>
          <p:nvPr/>
        </p:nvPicPr>
        <p:blipFill>
          <a:blip r:embed="rId2"/>
          <a:stretch>
            <a:fillRect/>
          </a:stretch>
        </p:blipFill>
        <p:spPr>
          <a:xfrm>
            <a:off x="527009" y="1916832"/>
            <a:ext cx="11115988" cy="3600400"/>
          </a:xfrm>
          <a:prstGeom prst="rect">
            <a:avLst/>
          </a:prstGeom>
        </p:spPr>
      </p:pic>
    </p:spTree>
    <p:extLst>
      <p:ext uri="{BB962C8B-B14F-4D97-AF65-F5344CB8AC3E}">
        <p14:creationId xmlns:p14="http://schemas.microsoft.com/office/powerpoint/2010/main" val="42748750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CADB1989-65E6-5D42-B48A-040EB442B3DE}"/>
              </a:ext>
            </a:extLst>
          </p:cNvPr>
          <p:cNvSpPr>
            <a:spLocks noGrp="1"/>
          </p:cNvSpPr>
          <p:nvPr>
            <p:ph sz="half" idx="1"/>
          </p:nvPr>
        </p:nvSpPr>
        <p:spPr>
          <a:xfrm>
            <a:off x="623635" y="548680"/>
            <a:ext cx="10731328" cy="5461840"/>
          </a:xfrm>
        </p:spPr>
        <p:txBody>
          <a:bodyPr anchor="ctr"/>
          <a:lstStyle/>
          <a:p>
            <a:pPr marL="0" indent="0" algn="ctr">
              <a:lnSpc>
                <a:spcPct val="100000"/>
              </a:lnSpc>
              <a:buNone/>
            </a:pPr>
            <a:r>
              <a:rPr kumimoji="1" lang="zh-CN" altLang="en-US" sz="9600" b="1" dirty="0">
                <a:solidFill>
                  <a:srgbClr val="C00000"/>
                </a:solidFill>
                <a:latin typeface="Futura Medium" panose="020B0602020204020303" pitchFamily="34" charset="-79"/>
                <a:cs typeface="Futura Medium" panose="020B0602020204020303" pitchFamily="34" charset="-79"/>
              </a:rPr>
              <a:t>问题与思考</a:t>
            </a:r>
            <a:endParaRPr kumimoji="1" lang="en-US" altLang="zh-CN" sz="9600" b="1" dirty="0">
              <a:solidFill>
                <a:srgbClr val="C00000"/>
              </a:solidFill>
              <a:latin typeface="Futura Medium" panose="020B0602020204020303" pitchFamily="34" charset="-79"/>
              <a:cs typeface="Futura Medium" panose="020B0602020204020303" pitchFamily="34" charset="-79"/>
            </a:endParaRPr>
          </a:p>
        </p:txBody>
      </p:sp>
    </p:spTree>
    <p:extLst>
      <p:ext uri="{BB962C8B-B14F-4D97-AF65-F5344CB8AC3E}">
        <p14:creationId xmlns:p14="http://schemas.microsoft.com/office/powerpoint/2010/main" val="32930220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5745BA98-3736-1F4B-8E6D-436D6BECE35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148012" y="3416891"/>
            <a:ext cx="3439096" cy="2732657"/>
          </a:xfrm>
          <a:prstGeom prst="rect">
            <a:avLst/>
          </a:prstGeom>
        </p:spPr>
      </p:pic>
      <p:sp>
        <p:nvSpPr>
          <p:cNvPr id="2" name="标题 1">
            <a:extLst>
              <a:ext uri="{FF2B5EF4-FFF2-40B4-BE49-F238E27FC236}">
                <a16:creationId xmlns:a16="http://schemas.microsoft.com/office/drawing/2014/main" id="{8515A3E6-EC20-534D-96D3-83B73F85320D}"/>
              </a:ext>
            </a:extLst>
          </p:cNvPr>
          <p:cNvSpPr>
            <a:spLocks noGrp="1"/>
          </p:cNvSpPr>
          <p:nvPr>
            <p:ph type="title"/>
          </p:nvPr>
        </p:nvSpPr>
        <p:spPr/>
        <p:txBody>
          <a:bodyPr/>
          <a:lstStyle/>
          <a:p>
            <a:r>
              <a:rPr kumimoji="1" lang="en-US" altLang="zh-CN" dirty="0">
                <a:latin typeface="Futura Medium" panose="020B0602020204020303" pitchFamily="34" charset="-79"/>
                <a:cs typeface="Futura Medium" panose="020B0602020204020303" pitchFamily="34" charset="-79"/>
              </a:rPr>
              <a:t>Question?</a:t>
            </a:r>
            <a:endParaRPr kumimoji="1" lang="zh-CN" altLang="en-US" dirty="0">
              <a:latin typeface="Futura Medium" panose="020B0602020204020303" pitchFamily="34" charset="-79"/>
              <a:cs typeface="Futura Medium" panose="020B0602020204020303" pitchFamily="34" charset="-79"/>
            </a:endParaRPr>
          </a:p>
        </p:txBody>
      </p:sp>
      <p:sp>
        <p:nvSpPr>
          <p:cNvPr id="3" name="内容占位符 2">
            <a:extLst>
              <a:ext uri="{FF2B5EF4-FFF2-40B4-BE49-F238E27FC236}">
                <a16:creationId xmlns:a16="http://schemas.microsoft.com/office/drawing/2014/main" id="{BE687FFF-8E75-CA4C-A7EA-FE79B879F5E9}"/>
              </a:ext>
            </a:extLst>
          </p:cNvPr>
          <p:cNvSpPr>
            <a:spLocks noGrp="1"/>
          </p:cNvSpPr>
          <p:nvPr>
            <p:ph sz="half" idx="1"/>
          </p:nvPr>
        </p:nvSpPr>
        <p:spPr/>
        <p:txBody>
          <a:bodyPr/>
          <a:lstStyle/>
          <a:p>
            <a:pPr marL="457200" indent="-457200">
              <a:spcAft>
                <a:spcPts val="800"/>
              </a:spcAft>
              <a:buFont typeface="+mj-lt"/>
              <a:buAutoNum type="arabicPeriod"/>
            </a:pPr>
            <a:r>
              <a:rPr lang="zh-CN" altLang="en-US" dirty="0"/>
              <a:t>业界关于</a:t>
            </a:r>
            <a:r>
              <a:rPr lang="en-US" altLang="zh-CN" dirty="0"/>
              <a:t>AI</a:t>
            </a:r>
            <a:r>
              <a:rPr lang="zh-CN" altLang="en-US" dirty="0"/>
              <a:t>编译器没有形成统一的方案，处于快速演进期；但是 </a:t>
            </a:r>
            <a:r>
              <a:rPr lang="en-US" altLang="zh-CN" dirty="0"/>
              <a:t>DOJO</a:t>
            </a:r>
            <a:r>
              <a:rPr lang="zh-CN" altLang="en-US" dirty="0"/>
              <a:t> 需要的编译器跟业界</a:t>
            </a:r>
            <a:r>
              <a:rPr lang="en-US" altLang="zh-CN" dirty="0"/>
              <a:t>AI</a:t>
            </a:r>
            <a:r>
              <a:rPr lang="zh-CN" altLang="en-US" dirty="0"/>
              <a:t>编译器差异大，如何兼容软件易用性？</a:t>
            </a:r>
            <a:endParaRPr lang="en-US" altLang="zh-CN" dirty="0"/>
          </a:p>
          <a:p>
            <a:pPr marL="457200" indent="-457200">
              <a:spcAft>
                <a:spcPts val="800"/>
              </a:spcAft>
              <a:buFont typeface="+mj-lt"/>
              <a:buAutoNum type="arabicPeriod"/>
            </a:pPr>
            <a:r>
              <a:rPr lang="en-US" altLang="zh-CN" dirty="0"/>
              <a:t>Tesla </a:t>
            </a:r>
            <a:r>
              <a:rPr lang="zh-CN" altLang="en-US" dirty="0"/>
              <a:t>不需要 </a:t>
            </a:r>
            <a:r>
              <a:rPr lang="en-US" altLang="zh-CN" dirty="0"/>
              <a:t>DOJO </a:t>
            </a:r>
            <a:r>
              <a:rPr lang="zh-CN" altLang="en-US" dirty="0"/>
              <a:t>内核来同时处理多个正在运行的应用程序，</a:t>
            </a:r>
            <a:r>
              <a:rPr lang="en-US" altLang="zh-CN" dirty="0"/>
              <a:t> DOJO </a:t>
            </a:r>
            <a:r>
              <a:rPr lang="zh-CN" altLang="en-US" dirty="0"/>
              <a:t>只需运行内部的可信代码，并不关心虚拟内存支持。在多任务场景如何合理分配任务？</a:t>
            </a:r>
            <a:endParaRPr lang="en-US" altLang="zh-CN" dirty="0"/>
          </a:p>
          <a:p>
            <a:pPr marL="457200" indent="-457200">
              <a:spcAft>
                <a:spcPts val="800"/>
              </a:spcAft>
              <a:buFont typeface="+mj-lt"/>
              <a:buAutoNum type="arabicPeriod"/>
            </a:pPr>
            <a:r>
              <a:rPr lang="en-US" altLang="zh-CN" dirty="0"/>
              <a:t>DOJO </a:t>
            </a:r>
            <a:r>
              <a:rPr lang="zh-CN" altLang="en-US" dirty="0"/>
              <a:t>上运行机器学习程序将在编写时考虑到该特定系统，为了提供多的芯片面积给计算，去掉了</a:t>
            </a:r>
            <a:r>
              <a:rPr lang="en-US" altLang="zh-CN" dirty="0"/>
              <a:t>precise exceptions</a:t>
            </a:r>
            <a:r>
              <a:rPr lang="zh-CN" altLang="en-US" dirty="0"/>
              <a:t> 等模块，在训练场景如何有效调试代码？</a:t>
            </a:r>
            <a:endParaRPr lang="en-US" altLang="zh-CN" dirty="0"/>
          </a:p>
          <a:p>
            <a:pPr marL="457200" indent="-457200">
              <a:spcAft>
                <a:spcPts val="800"/>
              </a:spcAft>
              <a:buFont typeface="+mj-lt"/>
              <a:buAutoNum type="arabicPeriod"/>
            </a:pPr>
            <a:endParaRPr lang="en-US" altLang="zh-CN" dirty="0">
              <a:latin typeface="Gill Sans MT" panose="020B0502020104020203" pitchFamily="34" charset="0"/>
            </a:endParaRPr>
          </a:p>
        </p:txBody>
      </p:sp>
    </p:spTree>
    <p:extLst>
      <p:ext uri="{BB962C8B-B14F-4D97-AF65-F5344CB8AC3E}">
        <p14:creationId xmlns:p14="http://schemas.microsoft.com/office/powerpoint/2010/main" val="242319196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5745BA98-3736-1F4B-8E6D-436D6BECE35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148012" y="3416891"/>
            <a:ext cx="3439096" cy="2732657"/>
          </a:xfrm>
          <a:prstGeom prst="rect">
            <a:avLst/>
          </a:prstGeom>
        </p:spPr>
      </p:pic>
      <p:sp>
        <p:nvSpPr>
          <p:cNvPr id="2" name="标题 1">
            <a:extLst>
              <a:ext uri="{FF2B5EF4-FFF2-40B4-BE49-F238E27FC236}">
                <a16:creationId xmlns:a16="http://schemas.microsoft.com/office/drawing/2014/main" id="{8515A3E6-EC20-534D-96D3-83B73F85320D}"/>
              </a:ext>
            </a:extLst>
          </p:cNvPr>
          <p:cNvSpPr>
            <a:spLocks noGrp="1"/>
          </p:cNvSpPr>
          <p:nvPr>
            <p:ph type="title"/>
          </p:nvPr>
        </p:nvSpPr>
        <p:spPr/>
        <p:txBody>
          <a:bodyPr/>
          <a:lstStyle/>
          <a:p>
            <a:r>
              <a:rPr kumimoji="1" lang="en-US" altLang="zh-CN" dirty="0">
                <a:latin typeface="Futura Medium" panose="020B0602020204020303" pitchFamily="34" charset="-79"/>
                <a:cs typeface="Futura Medium" panose="020B0602020204020303" pitchFamily="34" charset="-79"/>
              </a:rPr>
              <a:t>Question?</a:t>
            </a:r>
            <a:endParaRPr kumimoji="1" lang="zh-CN" altLang="en-US" dirty="0">
              <a:latin typeface="Futura Medium" panose="020B0602020204020303" pitchFamily="34" charset="-79"/>
              <a:cs typeface="Futura Medium" panose="020B0602020204020303" pitchFamily="34" charset="-79"/>
            </a:endParaRPr>
          </a:p>
        </p:txBody>
      </p:sp>
      <p:sp>
        <p:nvSpPr>
          <p:cNvPr id="3" name="内容占位符 2">
            <a:extLst>
              <a:ext uri="{FF2B5EF4-FFF2-40B4-BE49-F238E27FC236}">
                <a16:creationId xmlns:a16="http://schemas.microsoft.com/office/drawing/2014/main" id="{BE687FFF-8E75-CA4C-A7EA-FE79B879F5E9}"/>
              </a:ext>
            </a:extLst>
          </p:cNvPr>
          <p:cNvSpPr>
            <a:spLocks noGrp="1"/>
          </p:cNvSpPr>
          <p:nvPr>
            <p:ph sz="half" idx="1"/>
          </p:nvPr>
        </p:nvSpPr>
        <p:spPr/>
        <p:txBody>
          <a:bodyPr/>
          <a:lstStyle/>
          <a:p>
            <a:pPr marL="457200" indent="-457200">
              <a:spcAft>
                <a:spcPts val="800"/>
              </a:spcAft>
              <a:buFont typeface="+mj-lt"/>
              <a:buAutoNum type="arabicPeriod"/>
            </a:pPr>
            <a:r>
              <a:rPr lang="zh-CN" altLang="en-US" dirty="0"/>
              <a:t>不能同时运行多个应用程序。单个行为不端的应用程序可能会迫使您重新启动系统。如果您没有足够的 </a:t>
            </a:r>
            <a:r>
              <a:rPr lang="en-US" altLang="zh-CN" dirty="0"/>
              <a:t>RAM </a:t>
            </a:r>
            <a:r>
              <a:rPr lang="zh-CN" altLang="en-US" dirty="0"/>
              <a:t>来运行某个程序，您可以完全忘记运行它（无需分页到磁盘）</a:t>
            </a:r>
            <a:endParaRPr lang="en-US" altLang="zh-CN" dirty="0"/>
          </a:p>
          <a:p>
            <a:pPr marL="457200" indent="-457200">
              <a:spcAft>
                <a:spcPts val="800"/>
              </a:spcAft>
              <a:buFont typeface="+mj-lt"/>
              <a:buAutoNum type="arabicPeriod"/>
            </a:pPr>
            <a:r>
              <a:rPr lang="en-US" altLang="zh-CN" dirty="0">
                <a:latin typeface="Gill Sans MT" panose="020B0502020104020203" pitchFamily="34" charset="0"/>
              </a:rPr>
              <a:t>DOJO</a:t>
            </a:r>
            <a:r>
              <a:rPr lang="zh-CN" altLang="en-US" dirty="0">
                <a:latin typeface="Gill Sans MT" panose="020B0502020104020203" pitchFamily="34" charset="0"/>
              </a:rPr>
              <a:t>做了很多硬件的定制化和阉割方案，</a:t>
            </a:r>
            <a:r>
              <a:rPr lang="en-US" altLang="zh-CN" dirty="0">
                <a:latin typeface="Gill Sans MT" panose="020B0502020104020203" pitchFamily="34" charset="0"/>
              </a:rPr>
              <a:t>Extra POD</a:t>
            </a:r>
            <a:r>
              <a:rPr lang="zh-CN" altLang="en-US" dirty="0">
                <a:latin typeface="Gill Sans MT" panose="020B0502020104020203" pitchFamily="34" charset="0"/>
              </a:rPr>
              <a:t> 作为服务器集群，如何考虑云服务，提供给不同团队使用？虚拟化和 </a:t>
            </a:r>
            <a:r>
              <a:rPr lang="en-US" altLang="zh-CN" dirty="0">
                <a:latin typeface="Gill Sans MT" panose="020B0502020104020203" pitchFamily="34" charset="0"/>
              </a:rPr>
              <a:t>Device</a:t>
            </a:r>
            <a:r>
              <a:rPr lang="zh-CN" altLang="en-US" dirty="0">
                <a:latin typeface="Gill Sans MT" panose="020B0502020104020203" pitchFamily="34" charset="0"/>
              </a:rPr>
              <a:t> 业务隔离如何考虑？</a:t>
            </a:r>
            <a:endParaRPr lang="en-US" altLang="zh-CN" dirty="0">
              <a:latin typeface="Gill Sans MT" panose="020B0502020104020203" pitchFamily="34" charset="0"/>
            </a:endParaRPr>
          </a:p>
          <a:p>
            <a:pPr marL="457200" indent="-457200">
              <a:spcAft>
                <a:spcPts val="800"/>
              </a:spcAft>
              <a:buFont typeface="+mj-lt"/>
              <a:buAutoNum type="arabicPeriod"/>
            </a:pPr>
            <a:endParaRPr lang="en-US" altLang="zh-CN" dirty="0">
              <a:latin typeface="Gill Sans MT" panose="020B0502020104020203" pitchFamily="34" charset="0"/>
            </a:endParaRPr>
          </a:p>
        </p:txBody>
      </p:sp>
    </p:spTree>
    <p:extLst>
      <p:ext uri="{BB962C8B-B14F-4D97-AF65-F5344CB8AC3E}">
        <p14:creationId xmlns:p14="http://schemas.microsoft.com/office/powerpoint/2010/main" val="2288599002"/>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3462A6BA-7558-4B4A-B2AE-350B0E125CEF}"/>
              </a:ext>
            </a:extLst>
          </p:cNvPr>
          <p:cNvSpPr>
            <a:spLocks noGrp="1"/>
          </p:cNvSpPr>
          <p:nvPr>
            <p:ph type="title"/>
          </p:nvPr>
        </p:nvSpPr>
        <p:spPr/>
        <p:txBody>
          <a:bodyPr/>
          <a:lstStyle/>
          <a:p>
            <a:r>
              <a:rPr lang="en-US" altLang="zh-CN" dirty="0"/>
              <a:t>Reference</a:t>
            </a:r>
            <a:r>
              <a:rPr lang="zh-CN" altLang="en-US" dirty="0"/>
              <a:t> 引用</a:t>
            </a:r>
            <a:r>
              <a:rPr lang="en-US" altLang="zh-CN" dirty="0"/>
              <a:t>&amp;</a:t>
            </a:r>
            <a:r>
              <a:rPr lang="zh-CN" altLang="en-US" dirty="0"/>
              <a:t>参考</a:t>
            </a:r>
          </a:p>
        </p:txBody>
      </p:sp>
      <p:sp>
        <p:nvSpPr>
          <p:cNvPr id="5" name="内容占位符 4">
            <a:extLst>
              <a:ext uri="{FF2B5EF4-FFF2-40B4-BE49-F238E27FC236}">
                <a16:creationId xmlns:a16="http://schemas.microsoft.com/office/drawing/2014/main" id="{994844B2-C912-F74E-91E5-81709FD9C89A}"/>
              </a:ext>
            </a:extLst>
          </p:cNvPr>
          <p:cNvSpPr>
            <a:spLocks noGrp="1"/>
          </p:cNvSpPr>
          <p:nvPr>
            <p:ph sz="half" idx="1"/>
          </p:nvPr>
        </p:nvSpPr>
        <p:spPr/>
        <p:txBody>
          <a:bodyPr/>
          <a:lstStyle/>
          <a:p>
            <a:pPr>
              <a:buSzPct val="100000"/>
              <a:buFont typeface="+mj-lt"/>
              <a:buAutoNum type="arabicPeriod"/>
            </a:pPr>
            <a:r>
              <a:rPr lang="en-US" altLang="zh-CN" sz="1200" dirty="0">
                <a:latin typeface="Gill Sans MT" panose="020B0502020104020203" pitchFamily="34" charset="0"/>
                <a:hlinkClick r:id="rId2"/>
              </a:rPr>
              <a:t>https://www.youtube.com/watch?v=uE2f7kiRhmw</a:t>
            </a:r>
            <a:endParaRPr lang="en-US" altLang="zh-CN" sz="1200" dirty="0">
              <a:latin typeface="Gill Sans MT" panose="020B0502020104020203" pitchFamily="34" charset="0"/>
            </a:endParaRPr>
          </a:p>
          <a:p>
            <a:pPr>
              <a:buSzPct val="100000"/>
              <a:buFont typeface="+mj-lt"/>
              <a:buAutoNum type="arabicPeriod"/>
            </a:pPr>
            <a:r>
              <a:rPr lang="en-US" altLang="zh-CN" sz="1200" dirty="0">
                <a:latin typeface="Gill Sans MT" panose="020B0502020104020203" pitchFamily="34" charset="0"/>
                <a:hlinkClick r:id="rId3"/>
              </a:rPr>
              <a:t>https://www.youtube.com/watch?v=QurtwJdb5Ew</a:t>
            </a:r>
            <a:endParaRPr lang="en-US" altLang="zh-CN" sz="1200" dirty="0">
              <a:latin typeface="Gill Sans MT" panose="020B0502020104020203" pitchFamily="34" charset="0"/>
            </a:endParaRPr>
          </a:p>
          <a:p>
            <a:pPr>
              <a:buSzPct val="100000"/>
              <a:buFont typeface="+mj-lt"/>
              <a:buAutoNum type="arabicPeriod"/>
            </a:pPr>
            <a:r>
              <a:rPr lang="en-US" altLang="zh-CN" sz="1200" dirty="0">
                <a:latin typeface="Gill Sans MT" panose="020B0502020104020203" pitchFamily="34" charset="0"/>
                <a:hlinkClick r:id="rId4"/>
              </a:rPr>
              <a:t>https://www.youtube.com/watch?v=DSw3IwsgNnc</a:t>
            </a:r>
            <a:endParaRPr lang="en-US" altLang="zh-CN" sz="1200" dirty="0">
              <a:latin typeface="Gill Sans MT" panose="020B0502020104020203" pitchFamily="34" charset="0"/>
            </a:endParaRPr>
          </a:p>
          <a:p>
            <a:pPr>
              <a:buSzPct val="100000"/>
              <a:buFont typeface="+mj-lt"/>
              <a:buAutoNum type="arabicPeriod"/>
            </a:pPr>
            <a:r>
              <a:rPr lang="en-US" altLang="zh-CN" sz="1200" dirty="0">
                <a:latin typeface="Gill Sans MT" panose="020B0502020104020203" pitchFamily="34" charset="0"/>
                <a:hlinkClick r:id="rId5"/>
              </a:rPr>
              <a:t>https://chipsandcheese.com/2022/09/01/hot-chips-34-teslas-dojo-microarchitecture/</a:t>
            </a:r>
            <a:endParaRPr lang="en-US" altLang="zh-CN" sz="1200" dirty="0">
              <a:latin typeface="Gill Sans MT" panose="020B0502020104020203" pitchFamily="34" charset="0"/>
            </a:endParaRPr>
          </a:p>
          <a:p>
            <a:pPr>
              <a:buSzPct val="100000"/>
              <a:buFont typeface="+mj-lt"/>
              <a:buAutoNum type="arabicPeriod"/>
            </a:pPr>
            <a:r>
              <a:rPr lang="en-US" altLang="zh-CN" sz="1200" dirty="0">
                <a:latin typeface="Gill Sans MT" panose="020B0502020104020203" pitchFamily="34" charset="0"/>
                <a:hlinkClick r:id="rId6"/>
              </a:rPr>
              <a:t>https://en.wikipedia.org/wiki/Tesla_Dojo</a:t>
            </a:r>
            <a:endParaRPr lang="en-US" altLang="zh-CN" sz="1200" dirty="0">
              <a:latin typeface="Gill Sans MT" panose="020B0502020104020203" pitchFamily="34" charset="0"/>
            </a:endParaRPr>
          </a:p>
          <a:p>
            <a:pPr>
              <a:buSzPct val="100000"/>
              <a:buFont typeface="+mj-lt"/>
              <a:buAutoNum type="arabicPeriod"/>
            </a:pPr>
            <a:r>
              <a:rPr lang="en-US" altLang="zh-CN" sz="1200" dirty="0">
                <a:latin typeface="Gill Sans MT" panose="020B0502020104020203" pitchFamily="34" charset="0"/>
                <a:hlinkClick r:id="rId7"/>
              </a:rPr>
              <a:t>https://www.qbitai.com/2022/08/37209.html</a:t>
            </a:r>
            <a:endParaRPr lang="en-US" altLang="zh-CN" sz="1200" dirty="0">
              <a:latin typeface="Gill Sans MT" panose="020B0502020104020203" pitchFamily="34" charset="0"/>
            </a:endParaRPr>
          </a:p>
          <a:p>
            <a:pPr>
              <a:buSzPct val="100000"/>
              <a:buFont typeface="+mj-lt"/>
              <a:buAutoNum type="arabicPeriod"/>
            </a:pPr>
            <a:r>
              <a:rPr lang="en-US" altLang="zh-CN" sz="1200" dirty="0">
                <a:latin typeface="Gill Sans MT" panose="020B0502020104020203" pitchFamily="34" charset="0"/>
                <a:hlinkClick r:id="rId8"/>
              </a:rPr>
              <a:t>https://zhidx.com/p/347884.html</a:t>
            </a:r>
            <a:endParaRPr lang="en-US" altLang="zh-CN" sz="1200" dirty="0">
              <a:latin typeface="Gill Sans MT" panose="020B0502020104020203" pitchFamily="34" charset="0"/>
            </a:endParaRPr>
          </a:p>
          <a:p>
            <a:pPr>
              <a:buSzPct val="100000"/>
              <a:buFont typeface="+mj-lt"/>
              <a:buAutoNum type="arabicPeriod"/>
            </a:pPr>
            <a:r>
              <a:rPr lang="en-US" altLang="zh-CN" sz="1200" dirty="0">
                <a:latin typeface="Gill Sans MT" panose="020B0502020104020203" pitchFamily="34" charset="0"/>
                <a:hlinkClick r:id="rId9"/>
              </a:rPr>
              <a:t>https://www.cnblogs.com/wujianming-110117/p/17115152.html</a:t>
            </a:r>
            <a:endParaRPr lang="en-US" altLang="zh-CN" sz="1200" dirty="0">
              <a:latin typeface="Gill Sans MT" panose="020B0502020104020203" pitchFamily="34" charset="0"/>
            </a:endParaRPr>
          </a:p>
          <a:p>
            <a:pPr>
              <a:buSzPct val="100000"/>
              <a:buFont typeface="+mj-lt"/>
              <a:buAutoNum type="arabicPeriod"/>
            </a:pPr>
            <a:r>
              <a:rPr lang="en-US" altLang="zh-CN" sz="1200" dirty="0">
                <a:latin typeface="Gill Sans MT" panose="020B0502020104020203" pitchFamily="34" charset="0"/>
                <a:hlinkClick r:id="rId10"/>
              </a:rPr>
              <a:t>https://mp.weixin.qq.com/s/xGytSXTW7-CL-O1V7y7QRw</a:t>
            </a:r>
            <a:endParaRPr lang="en-US" altLang="zh-CN" sz="1200" dirty="0">
              <a:latin typeface="Gill Sans MT" panose="020B0502020104020203" pitchFamily="34" charset="0"/>
            </a:endParaRPr>
          </a:p>
          <a:p>
            <a:pPr>
              <a:buSzPct val="100000"/>
              <a:buFont typeface="+mj-lt"/>
              <a:buAutoNum type="arabicPeriod"/>
            </a:pPr>
            <a:r>
              <a:rPr lang="en-US" altLang="zh-CN" sz="1200" dirty="0">
                <a:latin typeface="Gill Sans MT" panose="020B0502020104020203" pitchFamily="34" charset="0"/>
                <a:hlinkClick r:id="rId11"/>
              </a:rPr>
              <a:t>https://mp.weixin.qq.com/s/uBL4x4MJz1GiCf2a0gnnUQ</a:t>
            </a:r>
            <a:endParaRPr lang="en-US" altLang="zh-CN" sz="1200" dirty="0">
              <a:latin typeface="Gill Sans MT" panose="020B0502020104020203" pitchFamily="34" charset="0"/>
            </a:endParaRPr>
          </a:p>
          <a:p>
            <a:pPr>
              <a:buSzPct val="100000"/>
              <a:buFont typeface="+mj-lt"/>
              <a:buAutoNum type="arabicPeriod"/>
            </a:pPr>
            <a:r>
              <a:rPr lang="en-US" altLang="zh-CN" sz="1200" dirty="0">
                <a:latin typeface="Gill Sans MT" panose="020B0502020104020203" pitchFamily="34" charset="0"/>
                <a:hlinkClick r:id="rId12"/>
              </a:rPr>
              <a:t>https://mp.weixin.qq.com/s/N_sMmndpyiq0_qbdwq3MuA</a:t>
            </a:r>
            <a:endParaRPr lang="en-US" altLang="zh-CN" sz="1200" dirty="0">
              <a:latin typeface="Gill Sans MT" panose="020B0502020104020203" pitchFamily="34" charset="0"/>
            </a:endParaRPr>
          </a:p>
          <a:p>
            <a:pPr>
              <a:buSzPct val="100000"/>
              <a:buFont typeface="+mj-lt"/>
              <a:buAutoNum type="arabicPeriod"/>
            </a:pPr>
            <a:r>
              <a:rPr lang="en-US" altLang="zh-CN" sz="1200" dirty="0">
                <a:latin typeface="Gill Sans MT" panose="020B0502020104020203" pitchFamily="34" charset="0"/>
                <a:hlinkClick r:id="rId13"/>
              </a:rPr>
              <a:t>https://www.51cto.com/article/717372.html</a:t>
            </a:r>
            <a:endParaRPr lang="en-US" altLang="zh-CN" sz="1200" dirty="0">
              <a:latin typeface="Gill Sans MT" panose="020B0502020104020203" pitchFamily="34" charset="0"/>
            </a:endParaRPr>
          </a:p>
          <a:p>
            <a:pPr>
              <a:buSzPct val="100000"/>
              <a:buFont typeface="+mj-lt"/>
              <a:buAutoNum type="arabicPeriod"/>
            </a:pPr>
            <a:r>
              <a:rPr lang="en-US" altLang="zh-CN" sz="1200" dirty="0">
                <a:latin typeface="Gill Sans MT" panose="020B0502020104020203" pitchFamily="34" charset="0"/>
                <a:hlinkClick r:id="rId14"/>
              </a:rPr>
              <a:t>https://mp.weixin.qq.com/s/vmNsRVwmi3Azo-bPDanc2g</a:t>
            </a:r>
            <a:endParaRPr lang="en-US" altLang="zh-CN" sz="1200" dirty="0">
              <a:latin typeface="Gill Sans MT" panose="020B0502020104020203" pitchFamily="34" charset="0"/>
            </a:endParaRPr>
          </a:p>
        </p:txBody>
      </p:sp>
    </p:spTree>
    <p:extLst>
      <p:ext uri="{BB962C8B-B14F-4D97-AF65-F5344CB8AC3E}">
        <p14:creationId xmlns:p14="http://schemas.microsoft.com/office/powerpoint/2010/main" val="26696808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7015185"/>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CADB1989-65E6-5D42-B48A-040EB442B3DE}"/>
              </a:ext>
            </a:extLst>
          </p:cNvPr>
          <p:cNvSpPr>
            <a:spLocks noGrp="1"/>
          </p:cNvSpPr>
          <p:nvPr>
            <p:ph sz="half" idx="1"/>
          </p:nvPr>
        </p:nvSpPr>
        <p:spPr>
          <a:xfrm>
            <a:off x="623635" y="548680"/>
            <a:ext cx="10731328" cy="5461840"/>
          </a:xfrm>
        </p:spPr>
        <p:txBody>
          <a:bodyPr anchor="ctr"/>
          <a:lstStyle/>
          <a:p>
            <a:pPr marL="0" indent="0" algn="ctr">
              <a:lnSpc>
                <a:spcPct val="100000"/>
              </a:lnSpc>
              <a:buNone/>
            </a:pPr>
            <a:r>
              <a:rPr kumimoji="1" lang="en-US" altLang="zh-CN" sz="9600" b="1" dirty="0">
                <a:solidFill>
                  <a:srgbClr val="C00000"/>
                </a:solidFill>
                <a:latin typeface="Futura Medium" panose="020B0602020204020303" pitchFamily="34" charset="-79"/>
                <a:cs typeface="Futura Medium" panose="020B0602020204020303" pitchFamily="34" charset="-79"/>
              </a:rPr>
              <a:t>DOJO</a:t>
            </a:r>
          </a:p>
          <a:p>
            <a:pPr marL="0" indent="0" algn="ctr">
              <a:lnSpc>
                <a:spcPct val="100000"/>
              </a:lnSpc>
              <a:buNone/>
            </a:pPr>
            <a:r>
              <a:rPr kumimoji="1" lang="zh-CN" altLang="en-US" sz="9600" b="1" dirty="0">
                <a:solidFill>
                  <a:srgbClr val="C00000"/>
                </a:solidFill>
                <a:latin typeface="Futura Medium" panose="020B0602020204020303" pitchFamily="34" charset="-79"/>
                <a:cs typeface="Futura Medium" panose="020B0602020204020303" pitchFamily="34" charset="-79"/>
              </a:rPr>
              <a:t>整体结构回顾</a:t>
            </a:r>
            <a:endParaRPr kumimoji="1" lang="en-US" altLang="zh-CN" sz="9600" b="1" dirty="0">
              <a:solidFill>
                <a:srgbClr val="C00000"/>
              </a:solidFill>
              <a:latin typeface="Futura Medium" panose="020B0602020204020303" pitchFamily="34" charset="-79"/>
              <a:cs typeface="Futura Medium" panose="020B0602020204020303" pitchFamily="34" charset="-79"/>
            </a:endParaRPr>
          </a:p>
        </p:txBody>
      </p:sp>
    </p:spTree>
    <p:extLst>
      <p:ext uri="{BB962C8B-B14F-4D97-AF65-F5344CB8AC3E}">
        <p14:creationId xmlns:p14="http://schemas.microsoft.com/office/powerpoint/2010/main" val="20249226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1C17D9-8D5C-D64B-9FCE-E299DB10C7B4}"/>
              </a:ext>
            </a:extLst>
          </p:cNvPr>
          <p:cNvSpPr>
            <a:spLocks noGrp="1"/>
          </p:cNvSpPr>
          <p:nvPr>
            <p:ph type="title"/>
          </p:nvPr>
        </p:nvSpPr>
        <p:spPr/>
        <p:txBody>
          <a:bodyPr/>
          <a:lstStyle/>
          <a:p>
            <a:r>
              <a:rPr lang="en-US" altLang="zh-CN" dirty="0"/>
              <a:t>DOJO</a:t>
            </a:r>
            <a:r>
              <a:rPr lang="zh-CN" altLang="en-US" dirty="0"/>
              <a:t> 架构设计哲学</a:t>
            </a:r>
          </a:p>
        </p:txBody>
      </p:sp>
      <p:sp>
        <p:nvSpPr>
          <p:cNvPr id="8" name="内容占位符 7">
            <a:extLst>
              <a:ext uri="{FF2B5EF4-FFF2-40B4-BE49-F238E27FC236}">
                <a16:creationId xmlns:a16="http://schemas.microsoft.com/office/drawing/2014/main" id="{61EC680C-68A7-CB4F-91B4-CC0F33D74209}"/>
              </a:ext>
            </a:extLst>
          </p:cNvPr>
          <p:cNvSpPr>
            <a:spLocks noGrp="1"/>
          </p:cNvSpPr>
          <p:nvPr>
            <p:ph sz="half" idx="1"/>
          </p:nvPr>
        </p:nvSpPr>
        <p:spPr>
          <a:xfrm>
            <a:off x="623635" y="1412776"/>
            <a:ext cx="10963473" cy="1152128"/>
          </a:xfrm>
        </p:spPr>
        <p:txBody>
          <a:bodyPr/>
          <a:lstStyle/>
          <a:p>
            <a:pPr>
              <a:spcAft>
                <a:spcPts val="1000"/>
              </a:spcAft>
            </a:pPr>
            <a:r>
              <a:rPr lang="en-US" altLang="zh-CN" dirty="0"/>
              <a:t>DOJO</a:t>
            </a:r>
            <a:r>
              <a:rPr lang="zh-CN" altLang="en-US" dirty="0"/>
              <a:t> 采用</a:t>
            </a:r>
            <a:r>
              <a:rPr lang="zh-CN" altLang="en-US" b="1" dirty="0"/>
              <a:t>存算一体架构（“存内计算”或者“近存计算”</a:t>
            </a:r>
            <a:r>
              <a:rPr lang="en-US" altLang="zh-CN" b="1" dirty="0"/>
              <a:t>)</a:t>
            </a:r>
            <a:r>
              <a:rPr lang="zh-CN" altLang="en-US" dirty="0"/>
              <a:t>，单个可扩展计算平面、全局寻址快速存储器和统一的高带宽</a:t>
            </a:r>
            <a:r>
              <a:rPr lang="en-US" altLang="zh-CN" dirty="0"/>
              <a:t>+</a:t>
            </a:r>
            <a:r>
              <a:rPr lang="zh-CN" altLang="en-US" dirty="0"/>
              <a:t>低延迟。</a:t>
            </a:r>
            <a:endParaRPr lang="en-US" altLang="zh-CN" dirty="0"/>
          </a:p>
        </p:txBody>
      </p:sp>
      <p:graphicFrame>
        <p:nvGraphicFramePr>
          <p:cNvPr id="5" name="表格 4">
            <a:extLst>
              <a:ext uri="{FF2B5EF4-FFF2-40B4-BE49-F238E27FC236}">
                <a16:creationId xmlns:a16="http://schemas.microsoft.com/office/drawing/2014/main" id="{E6A67D1B-F08C-CE46-A45C-7AF48B114E5F}"/>
              </a:ext>
            </a:extLst>
          </p:cNvPr>
          <p:cNvGraphicFramePr>
            <a:graphicFrameLocks noGrp="1"/>
          </p:cNvGraphicFramePr>
          <p:nvPr>
            <p:extLst>
              <p:ext uri="{D42A27DB-BD31-4B8C-83A1-F6EECF244321}">
                <p14:modId xmlns:p14="http://schemas.microsoft.com/office/powerpoint/2010/main" val="1985814839"/>
              </p:ext>
            </p:extLst>
          </p:nvPr>
        </p:nvGraphicFramePr>
        <p:xfrm>
          <a:off x="1633884" y="2564905"/>
          <a:ext cx="10009115" cy="3744415"/>
        </p:xfrm>
        <a:graphic>
          <a:graphicData uri="http://schemas.openxmlformats.org/drawingml/2006/table">
            <a:tbl>
              <a:tblPr firstRow="1" bandRow="1">
                <a:tableStyleId>{5940675A-B579-460E-94D1-54222C63F5DA}</a:tableStyleId>
              </a:tblPr>
              <a:tblGrid>
                <a:gridCol w="1077803">
                  <a:extLst>
                    <a:ext uri="{9D8B030D-6E8A-4147-A177-3AD203B41FA5}">
                      <a16:colId xmlns:a16="http://schemas.microsoft.com/office/drawing/2014/main" val="3743124973"/>
                    </a:ext>
                  </a:extLst>
                </a:gridCol>
                <a:gridCol w="1442478">
                  <a:extLst>
                    <a:ext uri="{9D8B030D-6E8A-4147-A177-3AD203B41FA5}">
                      <a16:colId xmlns:a16="http://schemas.microsoft.com/office/drawing/2014/main" val="3214137400"/>
                    </a:ext>
                  </a:extLst>
                </a:gridCol>
                <a:gridCol w="1368152">
                  <a:extLst>
                    <a:ext uri="{9D8B030D-6E8A-4147-A177-3AD203B41FA5}">
                      <a16:colId xmlns:a16="http://schemas.microsoft.com/office/drawing/2014/main" val="617779102"/>
                    </a:ext>
                  </a:extLst>
                </a:gridCol>
                <a:gridCol w="1368152">
                  <a:extLst>
                    <a:ext uri="{9D8B030D-6E8A-4147-A177-3AD203B41FA5}">
                      <a16:colId xmlns:a16="http://schemas.microsoft.com/office/drawing/2014/main" val="1607574644"/>
                    </a:ext>
                  </a:extLst>
                </a:gridCol>
                <a:gridCol w="4752530">
                  <a:extLst>
                    <a:ext uri="{9D8B030D-6E8A-4147-A177-3AD203B41FA5}">
                      <a16:colId xmlns:a16="http://schemas.microsoft.com/office/drawing/2014/main" val="3337542929"/>
                    </a:ext>
                  </a:extLst>
                </a:gridCol>
              </a:tblGrid>
              <a:tr h="479427">
                <a:tc>
                  <a:txBody>
                    <a:bodyPr/>
                    <a:lstStyle/>
                    <a:p>
                      <a:pPr algn="ctr"/>
                      <a:r>
                        <a:rPr lang="zh-CN" altLang="en-US" sz="1600" b="1" dirty="0">
                          <a:solidFill>
                            <a:srgbClr val="59595A"/>
                          </a:solidFill>
                          <a:latin typeface="Gill Sans MT" panose="020B0502020104020203" pitchFamily="34" charset="0"/>
                          <a:ea typeface="+mj-ea"/>
                        </a:rPr>
                        <a:t>分层</a:t>
                      </a:r>
                    </a:p>
                  </a:txBody>
                  <a:tcPr anchor="ctr">
                    <a:solidFill>
                      <a:schemeClr val="tx2">
                        <a:lumMod val="20000"/>
                        <a:lumOff val="80000"/>
                      </a:schemeClr>
                    </a:solidFill>
                  </a:tcPr>
                </a:tc>
                <a:tc>
                  <a:txBody>
                    <a:bodyPr/>
                    <a:lstStyle/>
                    <a:p>
                      <a:pPr algn="ctr"/>
                      <a:r>
                        <a:rPr lang="zh-CN" altLang="en-US" sz="1600" b="1" dirty="0">
                          <a:solidFill>
                            <a:srgbClr val="59595A"/>
                          </a:solidFill>
                          <a:latin typeface="Gill Sans MT" panose="020B0502020104020203" pitchFamily="34" charset="0"/>
                          <a:ea typeface="+mj-ea"/>
                        </a:rPr>
                        <a:t>名称</a:t>
                      </a:r>
                    </a:p>
                  </a:txBody>
                  <a:tcPr anchor="ctr">
                    <a:solidFill>
                      <a:schemeClr val="tx2">
                        <a:lumMod val="20000"/>
                        <a:lumOff val="80000"/>
                      </a:schemeClr>
                    </a:solidFill>
                  </a:tcPr>
                </a:tc>
                <a:tc>
                  <a:txBody>
                    <a:bodyPr/>
                    <a:lstStyle/>
                    <a:p>
                      <a:pPr algn="ctr"/>
                      <a:r>
                        <a:rPr lang="zh-CN" altLang="en-US" sz="1600" b="1" dirty="0">
                          <a:solidFill>
                            <a:srgbClr val="59595A"/>
                          </a:solidFill>
                          <a:latin typeface="Gill Sans MT" panose="020B0502020104020203" pitchFamily="34" charset="0"/>
                          <a:ea typeface="+mj-ea"/>
                        </a:rPr>
                        <a:t>片上</a:t>
                      </a:r>
                      <a:r>
                        <a:rPr lang="en-US" altLang="zh-CN" sz="1600" b="1" dirty="0">
                          <a:solidFill>
                            <a:srgbClr val="59595A"/>
                          </a:solidFill>
                          <a:latin typeface="Gill Sans MT" panose="020B0502020104020203" pitchFamily="34" charset="0"/>
                          <a:ea typeface="+mj-ea"/>
                        </a:rPr>
                        <a:t>SRAM</a:t>
                      </a:r>
                      <a:endParaRPr lang="zh-CN" altLang="en-US" sz="1600" b="1" dirty="0">
                        <a:solidFill>
                          <a:srgbClr val="59595A"/>
                        </a:solidFill>
                        <a:latin typeface="Gill Sans MT" panose="020B0502020104020203" pitchFamily="34" charset="0"/>
                        <a:ea typeface="+mj-ea"/>
                      </a:endParaRPr>
                    </a:p>
                  </a:txBody>
                  <a:tcPr anchor="ctr">
                    <a:solidFill>
                      <a:schemeClr val="tx2">
                        <a:lumMod val="20000"/>
                        <a:lumOff val="80000"/>
                      </a:schemeClr>
                    </a:solidFill>
                  </a:tcPr>
                </a:tc>
                <a:tc>
                  <a:txBody>
                    <a:bodyPr/>
                    <a:lstStyle/>
                    <a:p>
                      <a:pPr algn="ctr"/>
                      <a:r>
                        <a:rPr lang="zh-CN" altLang="en-US" sz="1600" b="1" dirty="0">
                          <a:solidFill>
                            <a:srgbClr val="59595A"/>
                          </a:solidFill>
                          <a:latin typeface="Gill Sans MT" panose="020B0502020104020203" pitchFamily="34" charset="0"/>
                          <a:ea typeface="+mj-ea"/>
                        </a:rPr>
                        <a:t>算力</a:t>
                      </a:r>
                    </a:p>
                  </a:txBody>
                  <a:tcPr anchor="ctr">
                    <a:solidFill>
                      <a:schemeClr val="tx2">
                        <a:lumMod val="20000"/>
                        <a:lumOff val="80000"/>
                      </a:schemeClr>
                    </a:solidFill>
                  </a:tcPr>
                </a:tc>
                <a:tc>
                  <a:txBody>
                    <a:bodyPr/>
                    <a:lstStyle/>
                    <a:p>
                      <a:pPr algn="ctr"/>
                      <a:r>
                        <a:rPr lang="zh-CN" altLang="en-US" sz="1600" b="1" dirty="0">
                          <a:solidFill>
                            <a:srgbClr val="59595A"/>
                          </a:solidFill>
                          <a:latin typeface="Gill Sans MT" panose="020B0502020104020203" pitchFamily="34" charset="0"/>
                          <a:ea typeface="+mj-ea"/>
                        </a:rPr>
                        <a:t>备注</a:t>
                      </a:r>
                    </a:p>
                  </a:txBody>
                  <a:tcPr anchor="ctr">
                    <a:solidFill>
                      <a:schemeClr val="tx2">
                        <a:lumMod val="20000"/>
                        <a:lumOff val="80000"/>
                      </a:schemeClr>
                    </a:solidFill>
                  </a:tcPr>
                </a:tc>
                <a:extLst>
                  <a:ext uri="{0D108BD9-81ED-4DB2-BD59-A6C34878D82A}">
                    <a16:rowId xmlns:a16="http://schemas.microsoft.com/office/drawing/2014/main" val="2911731517"/>
                  </a:ext>
                </a:extLst>
              </a:tr>
              <a:tr h="816247">
                <a:tc>
                  <a:txBody>
                    <a:bodyPr/>
                    <a:lstStyle/>
                    <a:p>
                      <a:pPr algn="ctr"/>
                      <a:r>
                        <a:rPr lang="zh-CN" altLang="en-US" sz="1600" dirty="0">
                          <a:solidFill>
                            <a:srgbClr val="59595A"/>
                          </a:solidFill>
                          <a:latin typeface="Gill Sans MT" panose="020B0502020104020203" pitchFamily="34" charset="0"/>
                          <a:ea typeface="+mj-ea"/>
                        </a:rPr>
                        <a:t>内核</a:t>
                      </a:r>
                    </a:p>
                  </a:txBody>
                  <a:tcPr anchor="ctr"/>
                </a:tc>
                <a:tc>
                  <a:txBody>
                    <a:bodyPr/>
                    <a:lstStyle/>
                    <a:p>
                      <a:pPr algn="ctr"/>
                      <a:r>
                        <a:rPr lang="en-US" altLang="zh-CN" sz="1600" dirty="0">
                          <a:solidFill>
                            <a:srgbClr val="59595A"/>
                          </a:solidFill>
                          <a:latin typeface="Gill Sans MT" panose="020B0502020104020203" pitchFamily="34" charset="0"/>
                          <a:ea typeface="+mj-ea"/>
                        </a:rPr>
                        <a:t>DOJO</a:t>
                      </a:r>
                      <a:r>
                        <a:rPr lang="zh-CN" altLang="en-US" sz="1600" dirty="0">
                          <a:solidFill>
                            <a:srgbClr val="59595A"/>
                          </a:solidFill>
                          <a:latin typeface="Gill Sans MT" panose="020B0502020104020203" pitchFamily="34" charset="0"/>
                          <a:ea typeface="+mj-ea"/>
                        </a:rPr>
                        <a:t> </a:t>
                      </a:r>
                      <a:r>
                        <a:rPr lang="en-US" altLang="zh-CN" sz="1600" dirty="0">
                          <a:solidFill>
                            <a:srgbClr val="59595A"/>
                          </a:solidFill>
                          <a:latin typeface="Gill Sans MT" panose="020B0502020104020203" pitchFamily="34" charset="0"/>
                          <a:ea typeface="+mj-ea"/>
                        </a:rPr>
                        <a:t>Core</a:t>
                      </a:r>
                      <a:endParaRPr lang="zh-CN" altLang="en-US" sz="1600" dirty="0">
                        <a:solidFill>
                          <a:srgbClr val="59595A"/>
                        </a:solidFill>
                        <a:latin typeface="Gill Sans MT" panose="020B0502020104020203" pitchFamily="34" charset="0"/>
                        <a:ea typeface="+mj-ea"/>
                      </a:endParaRPr>
                    </a:p>
                  </a:txBody>
                  <a:tcPr anchor="ctr"/>
                </a:tc>
                <a:tc>
                  <a:txBody>
                    <a:bodyPr/>
                    <a:lstStyle/>
                    <a:p>
                      <a:pPr algn="ctr"/>
                      <a:r>
                        <a:rPr lang="en-US" altLang="zh-CN" sz="1600" dirty="0">
                          <a:solidFill>
                            <a:srgbClr val="59595A"/>
                          </a:solidFill>
                          <a:latin typeface="Gill Sans MT" panose="020B0502020104020203" pitchFamily="34" charset="0"/>
                          <a:ea typeface="+mj-ea"/>
                        </a:rPr>
                        <a:t>1.25MB</a:t>
                      </a:r>
                      <a:endParaRPr lang="zh-CN" altLang="en-US" sz="1600" dirty="0">
                        <a:solidFill>
                          <a:srgbClr val="59595A"/>
                        </a:solidFill>
                        <a:latin typeface="Gill Sans MT" panose="020B0502020104020203" pitchFamily="34" charset="0"/>
                        <a:ea typeface="+mj-ea"/>
                      </a:endParaRPr>
                    </a:p>
                  </a:txBody>
                  <a:tcPr anchor="ctr"/>
                </a:tc>
                <a:tc>
                  <a:txBody>
                    <a:bodyPr/>
                    <a:lstStyle/>
                    <a:p>
                      <a:pPr algn="ctr"/>
                      <a:r>
                        <a:rPr lang="en-US" altLang="zh-CN" sz="1600" dirty="0">
                          <a:solidFill>
                            <a:srgbClr val="59595A"/>
                          </a:solidFill>
                          <a:latin typeface="Gill Sans MT" panose="020B0502020104020203" pitchFamily="34" charset="0"/>
                          <a:ea typeface="+mj-ea"/>
                        </a:rPr>
                        <a:t>1.024</a:t>
                      </a:r>
                      <a:r>
                        <a:rPr lang="zh-CN" altLang="en-US" sz="1600" dirty="0">
                          <a:solidFill>
                            <a:srgbClr val="59595A"/>
                          </a:solidFill>
                          <a:latin typeface="Gill Sans MT" panose="020B0502020104020203" pitchFamily="34" charset="0"/>
                          <a:ea typeface="+mj-ea"/>
                        </a:rPr>
                        <a:t> </a:t>
                      </a:r>
                      <a:r>
                        <a:rPr lang="en-US" altLang="zh-CN" sz="1600" dirty="0">
                          <a:solidFill>
                            <a:srgbClr val="59595A"/>
                          </a:solidFill>
                          <a:latin typeface="Gill Sans MT" panose="020B0502020104020203" pitchFamily="34" charset="0"/>
                          <a:ea typeface="+mj-ea"/>
                        </a:rPr>
                        <a:t>TFLOPS</a:t>
                      </a:r>
                      <a:endParaRPr lang="zh-CN" altLang="en-US" sz="1600" dirty="0">
                        <a:solidFill>
                          <a:srgbClr val="59595A"/>
                        </a:solidFill>
                        <a:latin typeface="Gill Sans MT" panose="020B0502020104020203" pitchFamily="34" charset="0"/>
                        <a:ea typeface="+mj-ea"/>
                      </a:endParaRPr>
                    </a:p>
                  </a:txBody>
                  <a:tcPr anchor="ctr"/>
                </a:tc>
                <a:tc>
                  <a:txBody>
                    <a:bodyPr/>
                    <a:lstStyle/>
                    <a:p>
                      <a:pPr algn="l"/>
                      <a:r>
                        <a:rPr lang="zh-CN" altLang="en-US" sz="1600" dirty="0">
                          <a:solidFill>
                            <a:srgbClr val="59595A"/>
                          </a:solidFill>
                          <a:latin typeface="Gill Sans MT" panose="020B0502020104020203" pitchFamily="34" charset="0"/>
                          <a:ea typeface="+mj-ea"/>
                        </a:rPr>
                        <a:t>单个计算核心，</a:t>
                      </a:r>
                      <a:r>
                        <a:rPr lang="en-US" altLang="zh-CN" sz="1600" dirty="0">
                          <a:solidFill>
                            <a:srgbClr val="59595A"/>
                          </a:solidFill>
                          <a:latin typeface="Gill Sans MT" panose="020B0502020104020203" pitchFamily="34" charset="0"/>
                          <a:ea typeface="+mj-ea"/>
                        </a:rPr>
                        <a:t>64bit</a:t>
                      </a:r>
                      <a:r>
                        <a:rPr lang="zh-CN" altLang="en-US" sz="1600" dirty="0">
                          <a:solidFill>
                            <a:srgbClr val="59595A"/>
                          </a:solidFill>
                          <a:latin typeface="Gill Sans MT" panose="020B0502020104020203" pitchFamily="34" charset="0"/>
                          <a:ea typeface="+mj-ea"/>
                        </a:rPr>
                        <a:t>，</a:t>
                      </a:r>
                      <a:r>
                        <a:rPr lang="en-US" altLang="zh-CN" sz="1600" dirty="0">
                          <a:solidFill>
                            <a:srgbClr val="59595A"/>
                          </a:solidFill>
                          <a:latin typeface="Gill Sans MT" panose="020B0502020104020203" pitchFamily="34" charset="0"/>
                          <a:ea typeface="+mj-ea"/>
                        </a:rPr>
                        <a:t>4</a:t>
                      </a:r>
                      <a:r>
                        <a:rPr lang="zh-CN" altLang="en-US" sz="1600" dirty="0">
                          <a:solidFill>
                            <a:srgbClr val="59595A"/>
                          </a:solidFill>
                          <a:latin typeface="Gill Sans MT" panose="020B0502020104020203" pitchFamily="34" charset="0"/>
                          <a:ea typeface="+mj-ea"/>
                        </a:rPr>
                        <a:t>个</a:t>
                      </a:r>
                      <a:r>
                        <a:rPr lang="en-US" altLang="zh-CN" sz="1600" dirty="0">
                          <a:solidFill>
                            <a:srgbClr val="59595A"/>
                          </a:solidFill>
                          <a:latin typeface="Gill Sans MT" panose="020B0502020104020203" pitchFamily="34" charset="0"/>
                          <a:ea typeface="+mj-ea"/>
                        </a:rPr>
                        <a:t>8x8x4</a:t>
                      </a:r>
                      <a:r>
                        <a:rPr lang="zh-CN" altLang="en-US" sz="1600" dirty="0">
                          <a:solidFill>
                            <a:srgbClr val="59595A"/>
                          </a:solidFill>
                          <a:latin typeface="Gill Sans MT" panose="020B0502020104020203" pitchFamily="34" charset="0"/>
                          <a:ea typeface="+mj-ea"/>
                        </a:rPr>
                        <a:t>矩阵计算核心，</a:t>
                      </a:r>
                      <a:r>
                        <a:rPr lang="en-US" altLang="zh-CN" sz="1600" dirty="0">
                          <a:solidFill>
                            <a:srgbClr val="59595A"/>
                          </a:solidFill>
                          <a:latin typeface="Gill Sans MT" panose="020B0502020104020203" pitchFamily="34" charset="0"/>
                          <a:ea typeface="+mj-ea"/>
                        </a:rPr>
                        <a:t>2GHz</a:t>
                      </a:r>
                      <a:r>
                        <a:rPr lang="zh-CN" altLang="en-US" sz="1600" dirty="0">
                          <a:solidFill>
                            <a:srgbClr val="59595A"/>
                          </a:solidFill>
                          <a:latin typeface="Gill Sans MT" panose="020B0502020104020203" pitchFamily="34" charset="0"/>
                          <a:ea typeface="+mj-ea"/>
                        </a:rPr>
                        <a:t>主频</a:t>
                      </a:r>
                    </a:p>
                  </a:txBody>
                  <a:tcPr anchor="ctr"/>
                </a:tc>
                <a:extLst>
                  <a:ext uri="{0D108BD9-81ED-4DB2-BD59-A6C34878D82A}">
                    <a16:rowId xmlns:a16="http://schemas.microsoft.com/office/drawing/2014/main" val="3829069837"/>
                  </a:ext>
                </a:extLst>
              </a:tr>
              <a:tr h="816247">
                <a:tc>
                  <a:txBody>
                    <a:bodyPr/>
                    <a:lstStyle/>
                    <a:p>
                      <a:pPr algn="ctr"/>
                      <a:r>
                        <a:rPr lang="zh-CN" altLang="en-US" sz="1600" dirty="0">
                          <a:solidFill>
                            <a:srgbClr val="59595A"/>
                          </a:solidFill>
                          <a:latin typeface="Gill Sans MT" panose="020B0502020104020203" pitchFamily="34" charset="0"/>
                          <a:ea typeface="+mj-ea"/>
                        </a:rPr>
                        <a:t>芯片</a:t>
                      </a:r>
                    </a:p>
                  </a:txBody>
                  <a:tcPr anchor="ctr"/>
                </a:tc>
                <a:tc>
                  <a:txBody>
                    <a:bodyPr/>
                    <a:lstStyle/>
                    <a:p>
                      <a:pPr algn="ctr"/>
                      <a:r>
                        <a:rPr lang="en-US" altLang="zh-CN" sz="1600" dirty="0">
                          <a:solidFill>
                            <a:srgbClr val="59595A"/>
                          </a:solidFill>
                          <a:latin typeface="Gill Sans MT" panose="020B0502020104020203" pitchFamily="34" charset="0"/>
                          <a:ea typeface="+mj-ea"/>
                        </a:rPr>
                        <a:t>DOJO</a:t>
                      </a:r>
                      <a:r>
                        <a:rPr lang="zh-CN" altLang="en-US" sz="1600" dirty="0">
                          <a:solidFill>
                            <a:srgbClr val="59595A"/>
                          </a:solidFill>
                          <a:latin typeface="Gill Sans MT" panose="020B0502020104020203" pitchFamily="34" charset="0"/>
                          <a:ea typeface="+mj-ea"/>
                        </a:rPr>
                        <a:t> </a:t>
                      </a:r>
                      <a:r>
                        <a:rPr lang="en-US" altLang="zh-CN" sz="1600" dirty="0">
                          <a:solidFill>
                            <a:srgbClr val="59595A"/>
                          </a:solidFill>
                          <a:latin typeface="Gill Sans MT" panose="020B0502020104020203" pitchFamily="34" charset="0"/>
                          <a:ea typeface="+mj-ea"/>
                        </a:rPr>
                        <a:t>D1</a:t>
                      </a:r>
                    </a:p>
                    <a:p>
                      <a:pPr algn="ctr"/>
                      <a:r>
                        <a:rPr lang="en-US" altLang="zh-CN" sz="1600" dirty="0">
                          <a:solidFill>
                            <a:srgbClr val="59595A"/>
                          </a:solidFill>
                          <a:latin typeface="Gill Sans MT" panose="020B0502020104020203" pitchFamily="34" charset="0"/>
                          <a:ea typeface="+mj-ea"/>
                        </a:rPr>
                        <a:t>DIE</a:t>
                      </a:r>
                      <a:endParaRPr lang="zh-CN" altLang="en-US" sz="1600" dirty="0">
                        <a:solidFill>
                          <a:srgbClr val="59595A"/>
                        </a:solidFill>
                        <a:latin typeface="Gill Sans MT" panose="020B0502020104020203" pitchFamily="34" charset="0"/>
                        <a:ea typeface="+mj-ea"/>
                      </a:endParaRPr>
                    </a:p>
                  </a:txBody>
                  <a:tcPr anchor="ctr"/>
                </a:tc>
                <a:tc>
                  <a:txBody>
                    <a:bodyPr/>
                    <a:lstStyle/>
                    <a:p>
                      <a:pPr algn="ctr"/>
                      <a:r>
                        <a:rPr lang="en-US" altLang="zh-CN" sz="1600" dirty="0">
                          <a:solidFill>
                            <a:srgbClr val="59595A"/>
                          </a:solidFill>
                          <a:latin typeface="Gill Sans MT" panose="020B0502020104020203" pitchFamily="34" charset="0"/>
                          <a:ea typeface="+mj-ea"/>
                        </a:rPr>
                        <a:t>440MB</a:t>
                      </a:r>
                      <a:endParaRPr lang="zh-CN" altLang="en-US" sz="1600" dirty="0">
                        <a:solidFill>
                          <a:srgbClr val="59595A"/>
                        </a:solidFill>
                        <a:latin typeface="Gill Sans MT" panose="020B0502020104020203" pitchFamily="34" charset="0"/>
                        <a:ea typeface="+mj-ea"/>
                      </a:endParaRPr>
                    </a:p>
                  </a:txBody>
                  <a:tcPr anchor="ctr"/>
                </a:tc>
                <a:tc>
                  <a:txBody>
                    <a:bodyPr/>
                    <a:lstStyle/>
                    <a:p>
                      <a:pPr algn="ctr"/>
                      <a:r>
                        <a:rPr lang="en-US" altLang="zh-CN" sz="1600" dirty="0">
                          <a:solidFill>
                            <a:srgbClr val="59595A"/>
                          </a:solidFill>
                          <a:latin typeface="Gill Sans MT" panose="020B0502020104020203" pitchFamily="34" charset="0"/>
                          <a:ea typeface="+mj-ea"/>
                        </a:rPr>
                        <a:t>362</a:t>
                      </a:r>
                      <a:r>
                        <a:rPr lang="zh-CN" altLang="en-US" sz="1600" dirty="0">
                          <a:solidFill>
                            <a:srgbClr val="59595A"/>
                          </a:solidFill>
                          <a:latin typeface="Gill Sans MT" panose="020B0502020104020203" pitchFamily="34" charset="0"/>
                          <a:ea typeface="+mj-ea"/>
                        </a:rPr>
                        <a:t> </a:t>
                      </a:r>
                      <a:r>
                        <a:rPr lang="en-US" altLang="zh-CN" sz="1600" dirty="0">
                          <a:solidFill>
                            <a:srgbClr val="59595A"/>
                          </a:solidFill>
                          <a:latin typeface="Gill Sans MT" panose="020B0502020104020203" pitchFamily="34" charset="0"/>
                          <a:ea typeface="+mj-ea"/>
                        </a:rPr>
                        <a:t>TFLOPS</a:t>
                      </a:r>
                      <a:endParaRPr lang="zh-CN" altLang="en-US" sz="1600" dirty="0">
                        <a:solidFill>
                          <a:srgbClr val="59595A"/>
                        </a:solidFill>
                        <a:latin typeface="Gill Sans MT" panose="020B0502020104020203" pitchFamily="34" charset="0"/>
                        <a:ea typeface="+mj-ea"/>
                      </a:endParaRPr>
                    </a:p>
                  </a:txBody>
                  <a:tcPr anchor="ctr"/>
                </a:tc>
                <a:tc>
                  <a:txBody>
                    <a:bodyPr/>
                    <a:lstStyle/>
                    <a:p>
                      <a:pPr algn="l"/>
                      <a:r>
                        <a:rPr lang="zh-CN" altLang="en-US" sz="1600" dirty="0">
                          <a:solidFill>
                            <a:srgbClr val="59595A"/>
                          </a:solidFill>
                          <a:latin typeface="Gill Sans MT" panose="020B0502020104020203" pitchFamily="34" charset="0"/>
                          <a:ea typeface="+mj-ea"/>
                        </a:rPr>
                        <a:t>单芯片，</a:t>
                      </a:r>
                      <a:r>
                        <a:rPr lang="en-US" altLang="zh-CN" sz="1600" dirty="0">
                          <a:solidFill>
                            <a:srgbClr val="59595A"/>
                          </a:solidFill>
                          <a:latin typeface="Gill Sans MT" panose="020B0502020104020203" pitchFamily="34" charset="0"/>
                          <a:ea typeface="+mj-ea"/>
                        </a:rPr>
                        <a:t>354</a:t>
                      </a:r>
                      <a:r>
                        <a:rPr lang="zh-CN" altLang="en-US" sz="1600" dirty="0">
                          <a:solidFill>
                            <a:srgbClr val="59595A"/>
                          </a:solidFill>
                          <a:latin typeface="Gill Sans MT" panose="020B0502020104020203" pitchFamily="34" charset="0"/>
                          <a:ea typeface="+mj-ea"/>
                        </a:rPr>
                        <a:t>核心数，</a:t>
                      </a:r>
                      <a:r>
                        <a:rPr lang="en-US" altLang="zh-CN" sz="1600" dirty="0">
                          <a:solidFill>
                            <a:srgbClr val="59595A"/>
                          </a:solidFill>
                          <a:latin typeface="Gill Sans MT" panose="020B0502020104020203" pitchFamily="34" charset="0"/>
                          <a:ea typeface="+mj-ea"/>
                        </a:rPr>
                        <a:t>654mm2</a:t>
                      </a:r>
                      <a:endParaRPr lang="zh-CN" altLang="en-US" sz="1600" dirty="0">
                        <a:solidFill>
                          <a:srgbClr val="59595A"/>
                        </a:solidFill>
                        <a:latin typeface="Gill Sans MT" panose="020B0502020104020203" pitchFamily="34" charset="0"/>
                        <a:ea typeface="+mj-ea"/>
                      </a:endParaRPr>
                    </a:p>
                  </a:txBody>
                  <a:tcPr anchor="ctr"/>
                </a:tc>
                <a:extLst>
                  <a:ext uri="{0D108BD9-81ED-4DB2-BD59-A6C34878D82A}">
                    <a16:rowId xmlns:a16="http://schemas.microsoft.com/office/drawing/2014/main" val="4235343888"/>
                  </a:ext>
                </a:extLst>
              </a:tr>
              <a:tr h="816247">
                <a:tc>
                  <a:txBody>
                    <a:bodyPr/>
                    <a:lstStyle/>
                    <a:p>
                      <a:pPr algn="ctr"/>
                      <a:r>
                        <a:rPr lang="zh-CN" altLang="en-US" sz="1600" dirty="0">
                          <a:solidFill>
                            <a:srgbClr val="59595A"/>
                          </a:solidFill>
                          <a:latin typeface="Gill Sans MT" panose="020B0502020104020203" pitchFamily="34" charset="0"/>
                          <a:ea typeface="+mj-ea"/>
                        </a:rPr>
                        <a:t>格点</a:t>
                      </a:r>
                    </a:p>
                  </a:txBody>
                  <a:tcPr anchor="ctr"/>
                </a:tc>
                <a:tc>
                  <a:txBody>
                    <a:bodyPr/>
                    <a:lstStyle/>
                    <a:p>
                      <a:pPr algn="ctr"/>
                      <a:r>
                        <a:rPr lang="en-US" altLang="zh-CN" sz="1600" dirty="0">
                          <a:solidFill>
                            <a:srgbClr val="59595A"/>
                          </a:solidFill>
                          <a:latin typeface="Gill Sans MT" panose="020B0502020104020203" pitchFamily="34" charset="0"/>
                          <a:ea typeface="+mj-ea"/>
                        </a:rPr>
                        <a:t>DOJO</a:t>
                      </a:r>
                      <a:r>
                        <a:rPr lang="zh-CN" altLang="en-US" sz="1600" dirty="0">
                          <a:solidFill>
                            <a:srgbClr val="59595A"/>
                          </a:solidFill>
                          <a:latin typeface="Gill Sans MT" panose="020B0502020104020203" pitchFamily="34" charset="0"/>
                          <a:ea typeface="+mj-ea"/>
                        </a:rPr>
                        <a:t> </a:t>
                      </a:r>
                      <a:r>
                        <a:rPr lang="en-US" altLang="zh-CN" sz="1600" dirty="0">
                          <a:solidFill>
                            <a:srgbClr val="59595A"/>
                          </a:solidFill>
                          <a:latin typeface="Gill Sans MT" panose="020B0502020104020203" pitchFamily="34" charset="0"/>
                          <a:ea typeface="+mj-ea"/>
                        </a:rPr>
                        <a:t>Tile</a:t>
                      </a:r>
                      <a:endParaRPr lang="zh-CN" altLang="en-US" sz="1600" dirty="0">
                        <a:solidFill>
                          <a:srgbClr val="59595A"/>
                        </a:solidFill>
                        <a:latin typeface="Gill Sans MT" panose="020B0502020104020203" pitchFamily="34" charset="0"/>
                        <a:ea typeface="+mj-ea"/>
                      </a:endParaRPr>
                    </a:p>
                  </a:txBody>
                  <a:tcPr anchor="ctr"/>
                </a:tc>
                <a:tc>
                  <a:txBody>
                    <a:bodyPr/>
                    <a:lstStyle/>
                    <a:p>
                      <a:pPr algn="ctr"/>
                      <a:r>
                        <a:rPr lang="en-US" altLang="zh-CN" sz="1600" dirty="0">
                          <a:solidFill>
                            <a:srgbClr val="59595A"/>
                          </a:solidFill>
                          <a:latin typeface="Gill Sans MT" panose="020B0502020104020203" pitchFamily="34" charset="0"/>
                          <a:ea typeface="+mj-ea"/>
                        </a:rPr>
                        <a:t>11GB</a:t>
                      </a:r>
                      <a:endParaRPr lang="zh-CN" altLang="en-US" sz="1600" dirty="0">
                        <a:solidFill>
                          <a:srgbClr val="59595A"/>
                        </a:solidFill>
                        <a:latin typeface="Gill Sans MT" panose="020B0502020104020203" pitchFamily="34" charset="0"/>
                        <a:ea typeface="+mj-ea"/>
                      </a:endParaRPr>
                    </a:p>
                  </a:txBody>
                  <a:tcPr anchor="ctr"/>
                </a:tc>
                <a:tc>
                  <a:txBody>
                    <a:bodyPr/>
                    <a:lstStyle/>
                    <a:p>
                      <a:pPr algn="ctr"/>
                      <a:r>
                        <a:rPr lang="en-US" altLang="zh-CN" sz="1600" dirty="0">
                          <a:solidFill>
                            <a:srgbClr val="59595A"/>
                          </a:solidFill>
                          <a:latin typeface="Gill Sans MT" panose="020B0502020104020203" pitchFamily="34" charset="0"/>
                          <a:ea typeface="+mj-ea"/>
                        </a:rPr>
                        <a:t>9050</a:t>
                      </a:r>
                      <a:r>
                        <a:rPr lang="zh-CN" altLang="en-US" sz="1600" dirty="0">
                          <a:solidFill>
                            <a:srgbClr val="59595A"/>
                          </a:solidFill>
                          <a:latin typeface="Gill Sans MT" panose="020B0502020104020203" pitchFamily="34" charset="0"/>
                          <a:ea typeface="+mj-ea"/>
                        </a:rPr>
                        <a:t> </a:t>
                      </a:r>
                      <a:r>
                        <a:rPr lang="en-US" altLang="zh-CN" sz="1600" dirty="0">
                          <a:solidFill>
                            <a:srgbClr val="59595A"/>
                          </a:solidFill>
                          <a:latin typeface="Gill Sans MT" panose="020B0502020104020203" pitchFamily="34" charset="0"/>
                          <a:ea typeface="+mj-ea"/>
                        </a:rPr>
                        <a:t>TFLOPS</a:t>
                      </a:r>
                      <a:endParaRPr lang="zh-CN" altLang="en-US" sz="1600" dirty="0">
                        <a:solidFill>
                          <a:srgbClr val="59595A"/>
                        </a:solidFill>
                        <a:latin typeface="Gill Sans MT" panose="020B0502020104020203" pitchFamily="34" charset="0"/>
                        <a:ea typeface="+mj-ea"/>
                      </a:endParaRPr>
                    </a:p>
                  </a:txBody>
                  <a:tcPr anchor="ctr"/>
                </a:tc>
                <a:tc>
                  <a:txBody>
                    <a:bodyPr/>
                    <a:lstStyle/>
                    <a:p>
                      <a:pPr algn="l"/>
                      <a:r>
                        <a:rPr lang="zh-CN" altLang="en-US" sz="1600" dirty="0">
                          <a:solidFill>
                            <a:srgbClr val="59595A"/>
                          </a:solidFill>
                          <a:latin typeface="Gill Sans MT" panose="020B0502020104020203" pitchFamily="34" charset="0"/>
                          <a:ea typeface="+mj-ea"/>
                        </a:rPr>
                        <a:t>单个训练模组，每</a:t>
                      </a:r>
                      <a:r>
                        <a:rPr lang="en-US" altLang="zh-CN" sz="1600" dirty="0">
                          <a:solidFill>
                            <a:srgbClr val="59595A"/>
                          </a:solidFill>
                          <a:latin typeface="Gill Sans MT" panose="020B0502020104020203" pitchFamily="34" charset="0"/>
                          <a:ea typeface="+mj-ea"/>
                        </a:rPr>
                        <a:t>5x5</a:t>
                      </a:r>
                      <a:r>
                        <a:rPr lang="zh-CN" altLang="en-US" sz="1600" dirty="0">
                          <a:solidFill>
                            <a:srgbClr val="59595A"/>
                          </a:solidFill>
                          <a:latin typeface="Gill Sans MT" panose="020B0502020104020203" pitchFamily="34" charset="0"/>
                          <a:ea typeface="+mj-ea"/>
                        </a:rPr>
                        <a:t>个芯片组成一个训练模组</a:t>
                      </a:r>
                    </a:p>
                  </a:txBody>
                  <a:tcPr anchor="ctr"/>
                </a:tc>
                <a:extLst>
                  <a:ext uri="{0D108BD9-81ED-4DB2-BD59-A6C34878D82A}">
                    <a16:rowId xmlns:a16="http://schemas.microsoft.com/office/drawing/2014/main" val="2361064064"/>
                  </a:ext>
                </a:extLst>
              </a:tr>
              <a:tr h="816247">
                <a:tc>
                  <a:txBody>
                    <a:bodyPr/>
                    <a:lstStyle/>
                    <a:p>
                      <a:pPr algn="ctr"/>
                      <a:r>
                        <a:rPr lang="zh-CN" altLang="en-US" sz="1600" dirty="0">
                          <a:solidFill>
                            <a:srgbClr val="59595A"/>
                          </a:solidFill>
                          <a:latin typeface="Gill Sans MT" panose="020B0502020104020203" pitchFamily="34" charset="0"/>
                          <a:ea typeface="+mj-ea"/>
                        </a:rPr>
                        <a:t>集群</a:t>
                      </a:r>
                    </a:p>
                  </a:txBody>
                  <a:tcPr anchor="ctr"/>
                </a:tc>
                <a:tc>
                  <a:txBody>
                    <a:bodyPr/>
                    <a:lstStyle/>
                    <a:p>
                      <a:pPr algn="ctr"/>
                      <a:r>
                        <a:rPr lang="en-US" altLang="zh-CN" sz="1600" dirty="0">
                          <a:solidFill>
                            <a:srgbClr val="59595A"/>
                          </a:solidFill>
                          <a:latin typeface="Gill Sans MT" panose="020B0502020104020203" pitchFamily="34" charset="0"/>
                          <a:ea typeface="+mj-ea"/>
                        </a:rPr>
                        <a:t>ExaPOD</a:t>
                      </a:r>
                      <a:endParaRPr lang="zh-CN" altLang="en-US" sz="1600" dirty="0">
                        <a:solidFill>
                          <a:srgbClr val="59595A"/>
                        </a:solidFill>
                        <a:latin typeface="Gill Sans MT" panose="020B0502020104020203" pitchFamily="34" charset="0"/>
                        <a:ea typeface="+mj-ea"/>
                      </a:endParaRPr>
                    </a:p>
                  </a:txBody>
                  <a:tcPr anchor="ctr"/>
                </a:tc>
                <a:tc>
                  <a:txBody>
                    <a:bodyPr/>
                    <a:lstStyle/>
                    <a:p>
                      <a:pPr algn="ctr"/>
                      <a:r>
                        <a:rPr lang="en-US" altLang="zh-CN" sz="1600" dirty="0">
                          <a:solidFill>
                            <a:srgbClr val="59595A"/>
                          </a:solidFill>
                          <a:latin typeface="Gill Sans MT" panose="020B0502020104020203" pitchFamily="34" charset="0"/>
                          <a:ea typeface="+mj-ea"/>
                        </a:rPr>
                        <a:t>1320GB</a:t>
                      </a:r>
                      <a:endParaRPr lang="zh-CN" altLang="en-US" sz="1600" dirty="0">
                        <a:solidFill>
                          <a:srgbClr val="59595A"/>
                        </a:solidFill>
                        <a:latin typeface="Gill Sans MT" panose="020B0502020104020203" pitchFamily="34" charset="0"/>
                        <a:ea typeface="+mj-ea"/>
                      </a:endParaRPr>
                    </a:p>
                  </a:txBody>
                  <a:tcPr anchor="ctr"/>
                </a:tc>
                <a:tc>
                  <a:txBody>
                    <a:bodyPr/>
                    <a:lstStyle/>
                    <a:p>
                      <a:pPr algn="ctr"/>
                      <a:r>
                        <a:rPr lang="en-US" altLang="zh-CN" sz="1600" dirty="0">
                          <a:solidFill>
                            <a:srgbClr val="59595A"/>
                          </a:solidFill>
                          <a:latin typeface="Gill Sans MT" panose="020B0502020104020203" pitchFamily="34" charset="0"/>
                          <a:ea typeface="+mj-ea"/>
                        </a:rPr>
                        <a:t>1.1</a:t>
                      </a:r>
                      <a:r>
                        <a:rPr lang="zh-CN" altLang="en-US" sz="1600" dirty="0">
                          <a:solidFill>
                            <a:srgbClr val="59595A"/>
                          </a:solidFill>
                          <a:latin typeface="Gill Sans MT" panose="020B0502020104020203" pitchFamily="34" charset="0"/>
                          <a:ea typeface="+mj-ea"/>
                        </a:rPr>
                        <a:t> </a:t>
                      </a:r>
                      <a:r>
                        <a:rPr lang="en-US" altLang="zh-CN" sz="1600" dirty="0">
                          <a:solidFill>
                            <a:srgbClr val="59595A"/>
                          </a:solidFill>
                          <a:latin typeface="Gill Sans MT" panose="020B0502020104020203" pitchFamily="34" charset="0"/>
                          <a:ea typeface="+mj-ea"/>
                        </a:rPr>
                        <a:t>EFLOPS</a:t>
                      </a:r>
                      <a:endParaRPr lang="zh-CN" altLang="en-US" sz="1600" dirty="0">
                        <a:solidFill>
                          <a:srgbClr val="59595A"/>
                        </a:solidFill>
                        <a:latin typeface="Gill Sans MT" panose="020B0502020104020203" pitchFamily="34" charset="0"/>
                        <a:ea typeface="+mj-ea"/>
                      </a:endParaRPr>
                    </a:p>
                  </a:txBody>
                  <a:tcPr anchor="ctr"/>
                </a:tc>
                <a:tc>
                  <a:txBody>
                    <a:bodyPr/>
                    <a:lstStyle/>
                    <a:p>
                      <a:pPr algn="l"/>
                      <a:r>
                        <a:rPr lang="zh-CN" altLang="en-US" sz="1600" dirty="0">
                          <a:solidFill>
                            <a:srgbClr val="59595A"/>
                          </a:solidFill>
                          <a:latin typeface="Gill Sans MT" panose="020B0502020104020203" pitchFamily="34" charset="0"/>
                          <a:ea typeface="+mj-ea"/>
                        </a:rPr>
                        <a:t>训练集群，每</a:t>
                      </a:r>
                      <a:r>
                        <a:rPr lang="en-US" altLang="zh-CN" sz="1600" dirty="0">
                          <a:solidFill>
                            <a:srgbClr val="59595A"/>
                          </a:solidFill>
                          <a:latin typeface="Gill Sans MT" panose="020B0502020104020203" pitchFamily="34" charset="0"/>
                          <a:ea typeface="+mj-ea"/>
                        </a:rPr>
                        <a:t>12</a:t>
                      </a:r>
                      <a:r>
                        <a:rPr lang="zh-CN" altLang="en-US" sz="1600" dirty="0">
                          <a:solidFill>
                            <a:srgbClr val="59595A"/>
                          </a:solidFill>
                          <a:latin typeface="Gill Sans MT" panose="020B0502020104020203" pitchFamily="34" charset="0"/>
                          <a:ea typeface="+mj-ea"/>
                        </a:rPr>
                        <a:t>个训练模组组成一个机柜，每</a:t>
                      </a:r>
                      <a:r>
                        <a:rPr lang="en-US" altLang="zh-CN" sz="1600" dirty="0">
                          <a:solidFill>
                            <a:srgbClr val="59595A"/>
                          </a:solidFill>
                          <a:latin typeface="Gill Sans MT" panose="020B0502020104020203" pitchFamily="34" charset="0"/>
                          <a:ea typeface="+mj-ea"/>
                        </a:rPr>
                        <a:t>10</a:t>
                      </a:r>
                      <a:r>
                        <a:rPr lang="zh-CN" altLang="en-US" sz="1600" dirty="0">
                          <a:solidFill>
                            <a:srgbClr val="59595A"/>
                          </a:solidFill>
                          <a:latin typeface="Gill Sans MT" panose="020B0502020104020203" pitchFamily="34" charset="0"/>
                          <a:ea typeface="+mj-ea"/>
                        </a:rPr>
                        <a:t>个机柜组成一个</a:t>
                      </a:r>
                      <a:r>
                        <a:rPr lang="en-US" altLang="zh-CN" sz="1600" dirty="0">
                          <a:solidFill>
                            <a:srgbClr val="59595A"/>
                          </a:solidFill>
                          <a:latin typeface="Gill Sans MT" panose="020B0502020104020203" pitchFamily="34" charset="0"/>
                          <a:ea typeface="+mj-ea"/>
                        </a:rPr>
                        <a:t>ExaPOD</a:t>
                      </a:r>
                      <a:r>
                        <a:rPr lang="zh-CN" altLang="en-US" sz="1600" dirty="0">
                          <a:solidFill>
                            <a:srgbClr val="59595A"/>
                          </a:solidFill>
                          <a:latin typeface="Gill Sans MT" panose="020B0502020104020203" pitchFamily="34" charset="0"/>
                          <a:ea typeface="+mj-ea"/>
                        </a:rPr>
                        <a:t>，一共</a:t>
                      </a:r>
                      <a:r>
                        <a:rPr lang="en-US" altLang="zh-CN" sz="1600" dirty="0">
                          <a:solidFill>
                            <a:srgbClr val="59595A"/>
                          </a:solidFill>
                          <a:latin typeface="Gill Sans MT" panose="020B0502020104020203" pitchFamily="34" charset="0"/>
                          <a:ea typeface="+mj-ea"/>
                        </a:rPr>
                        <a:t>3000</a:t>
                      </a:r>
                      <a:r>
                        <a:rPr lang="zh-CN" altLang="en-US" sz="1600" dirty="0">
                          <a:solidFill>
                            <a:srgbClr val="59595A"/>
                          </a:solidFill>
                          <a:latin typeface="Gill Sans MT" panose="020B0502020104020203" pitchFamily="34" charset="0"/>
                          <a:ea typeface="+mj-ea"/>
                        </a:rPr>
                        <a:t>个</a:t>
                      </a:r>
                      <a:r>
                        <a:rPr lang="en-US" altLang="zh-CN" sz="1600" dirty="0">
                          <a:solidFill>
                            <a:srgbClr val="59595A"/>
                          </a:solidFill>
                          <a:latin typeface="Gill Sans MT" panose="020B0502020104020203" pitchFamily="34" charset="0"/>
                          <a:ea typeface="+mj-ea"/>
                        </a:rPr>
                        <a:t>D1</a:t>
                      </a:r>
                      <a:r>
                        <a:rPr lang="zh-CN" altLang="en-US" sz="1600" dirty="0">
                          <a:solidFill>
                            <a:srgbClr val="59595A"/>
                          </a:solidFill>
                          <a:latin typeface="Gill Sans MT" panose="020B0502020104020203" pitchFamily="34" charset="0"/>
                          <a:ea typeface="+mj-ea"/>
                        </a:rPr>
                        <a:t>芯片</a:t>
                      </a:r>
                    </a:p>
                  </a:txBody>
                  <a:tcPr anchor="ctr"/>
                </a:tc>
                <a:extLst>
                  <a:ext uri="{0D108BD9-81ED-4DB2-BD59-A6C34878D82A}">
                    <a16:rowId xmlns:a16="http://schemas.microsoft.com/office/drawing/2014/main" val="1554630205"/>
                  </a:ext>
                </a:extLst>
              </a:tr>
            </a:tbl>
          </a:graphicData>
        </a:graphic>
      </p:graphicFrame>
      <p:grpSp>
        <p:nvGrpSpPr>
          <p:cNvPr id="6" name="组合 5">
            <a:extLst>
              <a:ext uri="{FF2B5EF4-FFF2-40B4-BE49-F238E27FC236}">
                <a16:creationId xmlns:a16="http://schemas.microsoft.com/office/drawing/2014/main" id="{E575CF3D-1A13-2B49-8B6A-B9F646F87F19}"/>
              </a:ext>
            </a:extLst>
          </p:cNvPr>
          <p:cNvGrpSpPr/>
          <p:nvPr/>
        </p:nvGrpSpPr>
        <p:grpSpPr>
          <a:xfrm>
            <a:off x="481757" y="3105046"/>
            <a:ext cx="887428" cy="3174785"/>
            <a:chOff x="337741" y="3105046"/>
            <a:chExt cx="887428" cy="3174785"/>
          </a:xfrm>
        </p:grpSpPr>
        <p:pic>
          <p:nvPicPr>
            <p:cNvPr id="7" name="图片 6">
              <a:extLst>
                <a:ext uri="{FF2B5EF4-FFF2-40B4-BE49-F238E27FC236}">
                  <a16:creationId xmlns:a16="http://schemas.microsoft.com/office/drawing/2014/main" id="{85A0C590-675E-0348-9653-52B547F45D19}"/>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37741" y="5610074"/>
              <a:ext cx="868874" cy="66975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9" name="图片 8">
              <a:extLst>
                <a:ext uri="{FF2B5EF4-FFF2-40B4-BE49-F238E27FC236}">
                  <a16:creationId xmlns:a16="http://schemas.microsoft.com/office/drawing/2014/main" id="{DADFDC16-5F69-7140-BA88-8B2BA710931A}"/>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37741" y="4761174"/>
              <a:ext cx="868874" cy="71142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图片 9">
              <a:extLst>
                <a:ext uri="{FF2B5EF4-FFF2-40B4-BE49-F238E27FC236}">
                  <a16:creationId xmlns:a16="http://schemas.microsoft.com/office/drawing/2014/main" id="{73D54AA7-E205-D24C-84C4-8A2643D7AFD2}"/>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37741" y="3912275"/>
              <a:ext cx="868873" cy="71142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1" name="图片 10">
              <a:extLst>
                <a:ext uri="{FF2B5EF4-FFF2-40B4-BE49-F238E27FC236}">
                  <a16:creationId xmlns:a16="http://schemas.microsoft.com/office/drawing/2014/main" id="{29F0604A-0498-8B44-8BE5-7CFF5F8B9A6B}"/>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37741" y="3105046"/>
              <a:ext cx="887428" cy="66975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spTree>
    <p:extLst>
      <p:ext uri="{BB962C8B-B14F-4D97-AF65-F5344CB8AC3E}">
        <p14:creationId xmlns:p14="http://schemas.microsoft.com/office/powerpoint/2010/main" val="35550380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F530AE09-9A53-F642-81C8-5AE6FB520B8A}"/>
              </a:ext>
            </a:extLst>
          </p:cNvPr>
          <p:cNvSpPr>
            <a:spLocks noGrp="1"/>
          </p:cNvSpPr>
          <p:nvPr>
            <p:ph type="title"/>
          </p:nvPr>
        </p:nvSpPr>
        <p:spPr/>
        <p:txBody>
          <a:bodyPr/>
          <a:lstStyle/>
          <a:p>
            <a:r>
              <a:rPr lang="en-US" altLang="zh-CN" dirty="0"/>
              <a:t>DOJO</a:t>
            </a:r>
            <a:r>
              <a:rPr lang="zh-CN" altLang="en-US" dirty="0"/>
              <a:t> </a:t>
            </a:r>
            <a:r>
              <a:rPr lang="en-US" altLang="zh-CN" dirty="0"/>
              <a:t>Core</a:t>
            </a:r>
            <a:r>
              <a:rPr lang="zh-CN" altLang="en-US" dirty="0"/>
              <a:t> 的结构和特点</a:t>
            </a:r>
          </a:p>
        </p:txBody>
      </p:sp>
      <p:sp>
        <p:nvSpPr>
          <p:cNvPr id="6" name="内容占位符 5">
            <a:extLst>
              <a:ext uri="{FF2B5EF4-FFF2-40B4-BE49-F238E27FC236}">
                <a16:creationId xmlns:a16="http://schemas.microsoft.com/office/drawing/2014/main" id="{587F1E8F-E15F-3645-A946-DB50F7C04C0D}"/>
              </a:ext>
            </a:extLst>
          </p:cNvPr>
          <p:cNvSpPr>
            <a:spLocks noGrp="1"/>
          </p:cNvSpPr>
          <p:nvPr>
            <p:ph sz="half" idx="1"/>
          </p:nvPr>
        </p:nvSpPr>
        <p:spPr/>
        <p:txBody>
          <a:bodyPr/>
          <a:lstStyle/>
          <a:p>
            <a:r>
              <a:rPr lang="en-US" altLang="zh-CN" dirty="0"/>
              <a:t>DOJO</a:t>
            </a:r>
            <a:r>
              <a:rPr lang="zh-CN" altLang="en-US" dirty="0"/>
              <a:t> </a:t>
            </a:r>
            <a:r>
              <a:rPr lang="en-US" altLang="zh-CN" dirty="0"/>
              <a:t>Core</a:t>
            </a:r>
            <a:r>
              <a:rPr lang="zh-CN" altLang="en-US" dirty="0"/>
              <a:t> 由前端、执行引擎、</a:t>
            </a:r>
            <a:r>
              <a:rPr lang="en-US" altLang="zh-CN" dirty="0"/>
              <a:t>SRAM</a:t>
            </a:r>
            <a:r>
              <a:rPr lang="zh-CN" altLang="en-US" dirty="0"/>
              <a:t> 和 </a:t>
            </a:r>
            <a:r>
              <a:rPr lang="en-US" altLang="zh-CN" dirty="0" err="1"/>
              <a:t>NoC</a:t>
            </a:r>
            <a:r>
              <a:rPr lang="zh-CN" altLang="en-US" dirty="0"/>
              <a:t> 路由</a:t>
            </a:r>
            <a:r>
              <a:rPr lang="en-US" altLang="zh-CN" dirty="0"/>
              <a:t>4</a:t>
            </a:r>
            <a:r>
              <a:rPr lang="zh-CN" altLang="en-US" dirty="0"/>
              <a:t>部分组成，比</a:t>
            </a:r>
            <a:r>
              <a:rPr lang="en-US" altLang="zh-CN" dirty="0"/>
              <a:t>CPU</a:t>
            </a:r>
            <a:r>
              <a:rPr lang="zh-CN" altLang="en-US" dirty="0"/>
              <a:t>和</a:t>
            </a:r>
            <a:r>
              <a:rPr lang="en-US" altLang="zh-CN" dirty="0"/>
              <a:t>GPU</a:t>
            </a:r>
            <a:r>
              <a:rPr lang="zh-CN" altLang="en-US" dirty="0"/>
              <a:t>的控制部件都更少，具有类似</a:t>
            </a:r>
            <a:r>
              <a:rPr lang="en-US" altLang="zh-CN" dirty="0"/>
              <a:t>CPU</a:t>
            </a:r>
            <a:r>
              <a:rPr lang="zh-CN" altLang="en-US" dirty="0"/>
              <a:t>的</a:t>
            </a:r>
            <a:r>
              <a:rPr lang="en-US" altLang="zh-CN" dirty="0"/>
              <a:t>AGU</a:t>
            </a:r>
            <a:r>
              <a:rPr lang="zh-CN" altLang="en-US" dirty="0"/>
              <a:t>和类似</a:t>
            </a:r>
            <a:r>
              <a:rPr lang="en-US" altLang="zh-CN" dirty="0"/>
              <a:t>GPU</a:t>
            </a:r>
            <a:r>
              <a:rPr lang="zh-CN" altLang="en-US" dirty="0"/>
              <a:t> </a:t>
            </a:r>
            <a:r>
              <a:rPr lang="en-US" altLang="zh-CN" dirty="0"/>
              <a:t>Tensor core</a:t>
            </a:r>
            <a:r>
              <a:rPr lang="zh-CN" altLang="en-US" dirty="0"/>
              <a:t> 的矩阵计算单元。</a:t>
            </a:r>
          </a:p>
        </p:txBody>
      </p:sp>
      <p:pic>
        <p:nvPicPr>
          <p:cNvPr id="7" name="图片 6">
            <a:extLst>
              <a:ext uri="{FF2B5EF4-FFF2-40B4-BE49-F238E27FC236}">
                <a16:creationId xmlns:a16="http://schemas.microsoft.com/office/drawing/2014/main" id="{55712F30-D38D-C64F-8F38-CD71C40AA995}"/>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2173410" y="2636912"/>
            <a:ext cx="7849942" cy="3823533"/>
          </a:xfrm>
          <a:prstGeom prst="rect">
            <a:avLst/>
          </a:prstGeom>
        </p:spPr>
      </p:pic>
    </p:spTree>
    <p:extLst>
      <p:ext uri="{BB962C8B-B14F-4D97-AF65-F5344CB8AC3E}">
        <p14:creationId xmlns:p14="http://schemas.microsoft.com/office/powerpoint/2010/main" val="16147435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CADB1989-65E6-5D42-B48A-040EB442B3DE}"/>
              </a:ext>
            </a:extLst>
          </p:cNvPr>
          <p:cNvSpPr>
            <a:spLocks noGrp="1"/>
          </p:cNvSpPr>
          <p:nvPr>
            <p:ph sz="half" idx="1"/>
          </p:nvPr>
        </p:nvSpPr>
        <p:spPr>
          <a:xfrm>
            <a:off x="623635" y="548680"/>
            <a:ext cx="10731328" cy="5461840"/>
          </a:xfrm>
        </p:spPr>
        <p:txBody>
          <a:bodyPr anchor="ctr"/>
          <a:lstStyle/>
          <a:p>
            <a:pPr marL="0" indent="0" algn="ctr">
              <a:lnSpc>
                <a:spcPct val="100000"/>
              </a:lnSpc>
              <a:buNone/>
            </a:pPr>
            <a:r>
              <a:rPr kumimoji="1" lang="en-US" altLang="zh-CN" sz="9600" b="1" dirty="0">
                <a:solidFill>
                  <a:srgbClr val="C00000"/>
                </a:solidFill>
                <a:latin typeface="Futura Medium" panose="020B0602020204020303" pitchFamily="34" charset="-79"/>
                <a:cs typeface="Futura Medium" panose="020B0602020204020303" pitchFamily="34" charset="-79"/>
              </a:rPr>
              <a:t>DOJO </a:t>
            </a:r>
            <a:r>
              <a:rPr kumimoji="1" lang="zh-CN" altLang="en-US" sz="9600" b="1" dirty="0">
                <a:solidFill>
                  <a:srgbClr val="C00000"/>
                </a:solidFill>
                <a:latin typeface="Futura Medium" panose="020B0602020204020303" pitchFamily="34" charset="-79"/>
                <a:cs typeface="Futura Medium" panose="020B0602020204020303" pitchFamily="34" charset="-79"/>
              </a:rPr>
              <a:t>训练矩阵</a:t>
            </a:r>
            <a:endParaRPr kumimoji="1" lang="en-US" altLang="zh-CN" sz="9600" b="1" dirty="0">
              <a:solidFill>
                <a:srgbClr val="C00000"/>
              </a:solidFill>
              <a:latin typeface="Futura Medium" panose="020B0602020204020303" pitchFamily="34" charset="-79"/>
              <a:cs typeface="Futura Medium" panose="020B0602020204020303" pitchFamily="34" charset="-79"/>
            </a:endParaRPr>
          </a:p>
        </p:txBody>
      </p:sp>
    </p:spTree>
    <p:extLst>
      <p:ext uri="{BB962C8B-B14F-4D97-AF65-F5344CB8AC3E}">
        <p14:creationId xmlns:p14="http://schemas.microsoft.com/office/powerpoint/2010/main" val="32690229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1CBDB75A-D430-D44C-92DA-360D220AC6EB}"/>
              </a:ext>
            </a:extLst>
          </p:cNvPr>
          <p:cNvPicPr>
            <a:picLocks noChangeAspect="1"/>
          </p:cNvPicPr>
          <p:nvPr/>
        </p:nvPicPr>
        <p:blipFill>
          <a:blip r:embed="rId2"/>
          <a:stretch>
            <a:fillRect/>
          </a:stretch>
        </p:blipFill>
        <p:spPr>
          <a:xfrm>
            <a:off x="4294644" y="1248576"/>
            <a:ext cx="7564377" cy="5042918"/>
          </a:xfrm>
          <a:prstGeom prst="rect">
            <a:avLst/>
          </a:prstGeom>
        </p:spPr>
      </p:pic>
      <p:sp>
        <p:nvSpPr>
          <p:cNvPr id="4" name="标题 3">
            <a:extLst>
              <a:ext uri="{FF2B5EF4-FFF2-40B4-BE49-F238E27FC236}">
                <a16:creationId xmlns:a16="http://schemas.microsoft.com/office/drawing/2014/main" id="{57F853FC-D382-9F44-905A-E545CD76341A}"/>
              </a:ext>
            </a:extLst>
          </p:cNvPr>
          <p:cNvSpPr>
            <a:spLocks noGrp="1"/>
          </p:cNvSpPr>
          <p:nvPr>
            <p:ph type="title"/>
          </p:nvPr>
        </p:nvSpPr>
        <p:spPr/>
        <p:txBody>
          <a:bodyPr/>
          <a:lstStyle/>
          <a:p>
            <a:r>
              <a:rPr lang="en-US" altLang="zh-CN" b="0" dirty="0"/>
              <a:t>D1</a:t>
            </a:r>
            <a:r>
              <a:rPr lang="zh-CN" altLang="en-US" b="0" dirty="0"/>
              <a:t> </a:t>
            </a:r>
            <a:r>
              <a:rPr lang="en-US" altLang="zh-CN" b="0" dirty="0"/>
              <a:t>Die</a:t>
            </a:r>
            <a:r>
              <a:rPr lang="zh-CN" altLang="en-US" b="0" dirty="0"/>
              <a:t>：</a:t>
            </a:r>
            <a:r>
              <a:rPr lang="en-US" altLang="zh-CN" b="0" dirty="0"/>
              <a:t> 354</a:t>
            </a:r>
            <a:r>
              <a:rPr lang="zh-CN" altLang="en-US" b="0" dirty="0"/>
              <a:t> 个 </a:t>
            </a:r>
            <a:r>
              <a:rPr lang="en-US" altLang="zh-CN" b="0" dirty="0"/>
              <a:t>DOJO</a:t>
            </a:r>
            <a:r>
              <a:rPr lang="zh-CN" altLang="en-US" b="0" dirty="0"/>
              <a:t> </a:t>
            </a:r>
            <a:r>
              <a:rPr lang="en-US" altLang="zh-CN" b="0" dirty="0"/>
              <a:t>Core</a:t>
            </a:r>
            <a:r>
              <a:rPr lang="zh-CN" altLang="en-US" b="0" dirty="0"/>
              <a:t> 和 </a:t>
            </a:r>
            <a:r>
              <a:rPr lang="en-US" altLang="zh-CN" b="0" dirty="0"/>
              <a:t>440MB</a:t>
            </a:r>
            <a:r>
              <a:rPr lang="zh-CN" altLang="en-US" b="0" dirty="0"/>
              <a:t> </a:t>
            </a:r>
            <a:r>
              <a:rPr lang="en-US" altLang="zh-CN" b="0" dirty="0"/>
              <a:t>SRAM</a:t>
            </a:r>
            <a:endParaRPr lang="zh-CN" altLang="en-US" b="0" dirty="0"/>
          </a:p>
        </p:txBody>
      </p:sp>
      <p:sp>
        <p:nvSpPr>
          <p:cNvPr id="5" name="内容占位符 4">
            <a:extLst>
              <a:ext uri="{FF2B5EF4-FFF2-40B4-BE49-F238E27FC236}">
                <a16:creationId xmlns:a16="http://schemas.microsoft.com/office/drawing/2014/main" id="{BFB3EC04-3C6C-7240-A6C6-305A0B2077B9}"/>
              </a:ext>
            </a:extLst>
          </p:cNvPr>
          <p:cNvSpPr>
            <a:spLocks noGrp="1"/>
          </p:cNvSpPr>
          <p:nvPr>
            <p:ph sz="half" idx="1"/>
          </p:nvPr>
        </p:nvSpPr>
        <p:spPr>
          <a:xfrm>
            <a:off x="623636" y="1351536"/>
            <a:ext cx="3590344" cy="4885776"/>
          </a:xfrm>
        </p:spPr>
        <p:txBody>
          <a:bodyPr anchor="ctr"/>
          <a:lstStyle/>
          <a:p>
            <a:pPr latinLnBrk="1">
              <a:spcAft>
                <a:spcPts val="1000"/>
              </a:spcAft>
            </a:pPr>
            <a:r>
              <a:rPr lang="zh-CN" altLang="en-US" sz="1800" u="sng" dirty="0"/>
              <a:t>片上网络路由：</a:t>
            </a:r>
            <a:r>
              <a:rPr lang="zh-CN" altLang="en-US" sz="1600" dirty="0"/>
              <a:t>将多个 </a:t>
            </a:r>
            <a:r>
              <a:rPr lang="en-US" altLang="zh-CN" sz="1600" dirty="0"/>
              <a:t>Core</a:t>
            </a:r>
            <a:r>
              <a:rPr lang="zh-CN" altLang="en-US" sz="1600" dirty="0"/>
              <a:t> 连接在一起形成一个 </a:t>
            </a:r>
            <a:r>
              <a:rPr lang="en-US" altLang="zh-CN" sz="1600" dirty="0"/>
              <a:t>2D </a:t>
            </a:r>
            <a:r>
              <a:rPr lang="zh-CN" altLang="en-US" sz="1600" dirty="0"/>
              <a:t>网格。</a:t>
            </a:r>
            <a:endParaRPr lang="en-US" altLang="zh-CN" sz="1600" dirty="0"/>
          </a:p>
          <a:p>
            <a:pPr latinLnBrk="1">
              <a:spcAft>
                <a:spcPts val="1000"/>
              </a:spcAft>
            </a:pPr>
            <a:r>
              <a:rPr lang="en-US" altLang="zh-CN" sz="1800" u="sng" dirty="0"/>
              <a:t>NOC</a:t>
            </a:r>
            <a:r>
              <a:rPr lang="zh-CN" altLang="en-US" sz="1800" u="sng" dirty="0"/>
              <a:t>路由：</a:t>
            </a:r>
            <a:r>
              <a:rPr lang="en-US" altLang="zh-CN" sz="1800" dirty="0"/>
              <a:t> </a:t>
            </a:r>
            <a:r>
              <a:rPr lang="zh-CN" altLang="en-US" sz="1600" dirty="0"/>
              <a:t>可以处理跨节点边界的 </a:t>
            </a:r>
            <a:r>
              <a:rPr lang="en-US" altLang="zh-CN" sz="1600" dirty="0"/>
              <a:t>8 </a:t>
            </a:r>
            <a:r>
              <a:rPr lang="zh-CN" altLang="en-US" sz="1600" dirty="0"/>
              <a:t>个数据包（</a:t>
            </a:r>
            <a:r>
              <a:rPr lang="en-US" altLang="zh-CN" sz="1600" dirty="0"/>
              <a:t>boundary</a:t>
            </a:r>
            <a:r>
              <a:rPr lang="zh-CN" altLang="en-US" sz="1600" dirty="0"/>
              <a:t>），每个方向 </a:t>
            </a:r>
            <a:r>
              <a:rPr lang="en-US" altLang="zh-CN" sz="1600" dirty="0"/>
              <a:t>64 B</a:t>
            </a:r>
            <a:r>
              <a:rPr lang="zh-CN" altLang="en-US" sz="1600" dirty="0"/>
              <a:t>；每个时钟周期，在四个方向上一个数据包输入和一个数据包输出到网格中每个核心最近邻居。</a:t>
            </a:r>
            <a:endParaRPr lang="en-US" altLang="zh-CN" sz="1600" dirty="0"/>
          </a:p>
          <a:p>
            <a:pPr latinLnBrk="1">
              <a:spcAft>
                <a:spcPts val="1000"/>
              </a:spcAft>
            </a:pPr>
            <a:r>
              <a:rPr lang="zh-CN" altLang="en-US" sz="1800" u="sng" dirty="0"/>
              <a:t>路由读写：</a:t>
            </a:r>
            <a:r>
              <a:rPr lang="zh-CN" altLang="en-US" sz="1600" dirty="0"/>
              <a:t>该路由器还可以在每个周期对本地 </a:t>
            </a:r>
            <a:r>
              <a:rPr lang="en-US" altLang="zh-CN" sz="1600" dirty="0"/>
              <a:t>SRAM </a:t>
            </a:r>
            <a:r>
              <a:rPr lang="zh-CN" altLang="en-US" sz="1600" dirty="0"/>
              <a:t>进行一次 </a:t>
            </a:r>
            <a:r>
              <a:rPr lang="en-US" altLang="zh-CN" sz="1600" dirty="0"/>
              <a:t>64 B </a:t>
            </a:r>
            <a:r>
              <a:rPr lang="zh-CN" altLang="en-US" sz="1600" dirty="0"/>
              <a:t>读取和一次 </a:t>
            </a:r>
            <a:r>
              <a:rPr lang="en-US" altLang="zh-CN" sz="1600" dirty="0"/>
              <a:t>64 B </a:t>
            </a:r>
            <a:r>
              <a:rPr lang="zh-CN" altLang="en-US" sz="1600" dirty="0"/>
              <a:t>写入，因此可以在内核之间移动数据。</a:t>
            </a:r>
            <a:endParaRPr lang="zh-CN" altLang="en-US" sz="1800" dirty="0"/>
          </a:p>
        </p:txBody>
      </p:sp>
    </p:spTree>
    <p:extLst>
      <p:ext uri="{BB962C8B-B14F-4D97-AF65-F5344CB8AC3E}">
        <p14:creationId xmlns:p14="http://schemas.microsoft.com/office/powerpoint/2010/main" val="22941222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71CD32-221C-D141-BEF9-0A902A87B159}"/>
              </a:ext>
            </a:extLst>
          </p:cNvPr>
          <p:cNvSpPr>
            <a:spLocks noGrp="1"/>
          </p:cNvSpPr>
          <p:nvPr>
            <p:ph type="title"/>
          </p:nvPr>
        </p:nvSpPr>
        <p:spPr/>
        <p:txBody>
          <a:bodyPr/>
          <a:lstStyle/>
          <a:p>
            <a:r>
              <a:rPr lang="en-US" altLang="zh-CN" b="0" dirty="0"/>
              <a:t>D1</a:t>
            </a:r>
            <a:r>
              <a:rPr lang="zh-CN" altLang="en-US" b="0" dirty="0"/>
              <a:t> </a:t>
            </a:r>
            <a:r>
              <a:rPr lang="en-US" altLang="zh-CN" b="0" dirty="0"/>
              <a:t>Die</a:t>
            </a:r>
            <a:endParaRPr kumimoji="1" lang="zh-CN" altLang="en-US" dirty="0"/>
          </a:p>
        </p:txBody>
      </p:sp>
      <p:graphicFrame>
        <p:nvGraphicFramePr>
          <p:cNvPr id="5" name="表格 4">
            <a:extLst>
              <a:ext uri="{FF2B5EF4-FFF2-40B4-BE49-F238E27FC236}">
                <a16:creationId xmlns:a16="http://schemas.microsoft.com/office/drawing/2014/main" id="{62C4BA73-6BBB-7547-89E8-F67B91284F38}"/>
              </a:ext>
            </a:extLst>
          </p:cNvPr>
          <p:cNvGraphicFramePr>
            <a:graphicFrameLocks noGrp="1"/>
          </p:cNvGraphicFramePr>
          <p:nvPr>
            <p:extLst>
              <p:ext uri="{D42A27DB-BD31-4B8C-83A1-F6EECF244321}">
                <p14:modId xmlns:p14="http://schemas.microsoft.com/office/powerpoint/2010/main" val="1173867461"/>
              </p:ext>
            </p:extLst>
          </p:nvPr>
        </p:nvGraphicFramePr>
        <p:xfrm>
          <a:off x="769789" y="1480280"/>
          <a:ext cx="10513168" cy="4396992"/>
        </p:xfrm>
        <a:graphic>
          <a:graphicData uri="http://schemas.openxmlformats.org/drawingml/2006/table">
            <a:tbl>
              <a:tblPr firstRow="1" bandRow="1">
                <a:tableStyleId>{5940675A-B579-460E-94D1-54222C63F5DA}</a:tableStyleId>
              </a:tblPr>
              <a:tblGrid>
                <a:gridCol w="2160240">
                  <a:extLst>
                    <a:ext uri="{9D8B030D-6E8A-4147-A177-3AD203B41FA5}">
                      <a16:colId xmlns:a16="http://schemas.microsoft.com/office/drawing/2014/main" val="1895605978"/>
                    </a:ext>
                  </a:extLst>
                </a:gridCol>
                <a:gridCol w="3096344">
                  <a:extLst>
                    <a:ext uri="{9D8B030D-6E8A-4147-A177-3AD203B41FA5}">
                      <a16:colId xmlns:a16="http://schemas.microsoft.com/office/drawing/2014/main" val="2635033273"/>
                    </a:ext>
                  </a:extLst>
                </a:gridCol>
                <a:gridCol w="2304256">
                  <a:extLst>
                    <a:ext uri="{9D8B030D-6E8A-4147-A177-3AD203B41FA5}">
                      <a16:colId xmlns:a16="http://schemas.microsoft.com/office/drawing/2014/main" val="1071363829"/>
                    </a:ext>
                  </a:extLst>
                </a:gridCol>
                <a:gridCol w="2952328">
                  <a:extLst>
                    <a:ext uri="{9D8B030D-6E8A-4147-A177-3AD203B41FA5}">
                      <a16:colId xmlns:a16="http://schemas.microsoft.com/office/drawing/2014/main" val="3234618654"/>
                    </a:ext>
                  </a:extLst>
                </a:gridCol>
              </a:tblGrid>
              <a:tr h="1465664">
                <a:tc>
                  <a:txBody>
                    <a:bodyPr/>
                    <a:lstStyle/>
                    <a:p>
                      <a:r>
                        <a:rPr lang="zh-CN" altLang="en-US" b="1" dirty="0">
                          <a:latin typeface="Gill Sans MT" panose="020B0502020104020203" pitchFamily="34" charset="0"/>
                          <a:ea typeface="Microsoft YaHei" panose="020B0503020204020204" pitchFamily="34" charset="-122"/>
                        </a:rPr>
                        <a:t>核心数</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r>
                        <a:rPr lang="en-US" altLang="zh-CN" dirty="0">
                          <a:latin typeface="Gill Sans MT" panose="020B0502020104020203" pitchFamily="34" charset="0"/>
                          <a:ea typeface="Microsoft YaHei" panose="020B0503020204020204" pitchFamily="34" charset="-122"/>
                        </a:rPr>
                        <a:t>354(18x20)</a:t>
                      </a:r>
                      <a:endParaRPr lang="zh-CN" altLang="en-US" dirty="0">
                        <a:latin typeface="Gill Sans MT" panose="020B0502020104020203" pitchFamily="34" charset="0"/>
                        <a:ea typeface="Microsoft YaHei" panose="020B0503020204020204" pitchFamily="34" charset="-122"/>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r>
                        <a:rPr lang="zh-CN" altLang="en-US" b="1" dirty="0">
                          <a:latin typeface="Gill Sans MT" panose="020B0502020104020203" pitchFamily="34" charset="0"/>
                          <a:ea typeface="Microsoft YaHei" panose="020B0503020204020204" pitchFamily="34" charset="-122"/>
                        </a:rPr>
                        <a:t>工艺节点</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r>
                        <a:rPr lang="en-US" altLang="zh-CN" dirty="0">
                          <a:latin typeface="Gill Sans MT" panose="020B0502020104020203" pitchFamily="34" charset="0"/>
                          <a:ea typeface="Microsoft YaHei" panose="020B0503020204020204" pitchFamily="34" charset="-122"/>
                        </a:rPr>
                        <a:t>7nm</a:t>
                      </a:r>
                      <a:endParaRPr lang="zh-CN" altLang="en-US" dirty="0">
                        <a:latin typeface="Gill Sans MT" panose="020B0502020104020203" pitchFamily="34" charset="0"/>
                        <a:ea typeface="Microsoft YaHei" panose="020B0503020204020204" pitchFamily="34" charset="-122"/>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89206148"/>
                  </a:ext>
                </a:extLst>
              </a:tr>
              <a:tr h="1465664">
                <a:tc>
                  <a:txBody>
                    <a:bodyPr/>
                    <a:lstStyle/>
                    <a:p>
                      <a:r>
                        <a:rPr lang="zh-CN" altLang="en-US" b="1" dirty="0">
                          <a:latin typeface="Gill Sans MT" panose="020B0502020104020203" pitchFamily="34" charset="0"/>
                          <a:ea typeface="Microsoft YaHei" panose="020B0503020204020204" pitchFamily="34" charset="-122"/>
                        </a:rPr>
                        <a:t>算力</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r>
                        <a:rPr lang="en-US" altLang="zh-CN" dirty="0">
                          <a:latin typeface="Gill Sans MT" panose="020B0502020104020203" pitchFamily="34" charset="0"/>
                          <a:ea typeface="Microsoft YaHei" panose="020B0503020204020204" pitchFamily="34" charset="-122"/>
                        </a:rPr>
                        <a:t>362TFLOPS@BF16/CFP8</a:t>
                      </a:r>
                    </a:p>
                    <a:p>
                      <a:r>
                        <a:rPr lang="en-US" altLang="zh-CN" dirty="0">
                          <a:latin typeface="Gill Sans MT" panose="020B0502020104020203" pitchFamily="34" charset="0"/>
                          <a:ea typeface="Microsoft YaHei" panose="020B0503020204020204" pitchFamily="34" charset="-122"/>
                        </a:rPr>
                        <a:t>22TFLOPS@FP32</a:t>
                      </a:r>
                      <a:endParaRPr lang="zh-CN" altLang="en-US" dirty="0">
                        <a:latin typeface="Gill Sans MT" panose="020B0502020104020203" pitchFamily="34" charset="0"/>
                        <a:ea typeface="Microsoft YaHei" panose="020B0503020204020204" pitchFamily="34" charset="-122"/>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r>
                        <a:rPr lang="zh-CN" altLang="en-US" b="1" dirty="0">
                          <a:latin typeface="Gill Sans MT" panose="020B0502020104020203" pitchFamily="34" charset="0"/>
                          <a:ea typeface="Microsoft YaHei" panose="020B0503020204020204" pitchFamily="34" charset="-122"/>
                        </a:rPr>
                        <a:t>主频</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r>
                        <a:rPr lang="en-US" altLang="zh-CN" dirty="0">
                          <a:latin typeface="Gill Sans MT" panose="020B0502020104020203" pitchFamily="34" charset="0"/>
                          <a:ea typeface="Microsoft YaHei" panose="020B0503020204020204" pitchFamily="34" charset="-122"/>
                        </a:rPr>
                        <a:t>2GHz</a:t>
                      </a:r>
                      <a:endParaRPr lang="zh-CN" altLang="en-US" dirty="0">
                        <a:latin typeface="Gill Sans MT" panose="020B0502020104020203" pitchFamily="34" charset="0"/>
                        <a:ea typeface="Microsoft YaHei" panose="020B0503020204020204" pitchFamily="34" charset="-122"/>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54438258"/>
                  </a:ext>
                </a:extLst>
              </a:tr>
              <a:tr h="1465664">
                <a:tc>
                  <a:txBody>
                    <a:bodyPr/>
                    <a:lstStyle/>
                    <a:p>
                      <a:r>
                        <a:rPr lang="zh-CN" altLang="en-US" b="1" dirty="0">
                          <a:latin typeface="Gill Sans MT" panose="020B0502020104020203" pitchFamily="34" charset="0"/>
                          <a:ea typeface="Microsoft YaHei" panose="020B0503020204020204" pitchFamily="34" charset="-122"/>
                        </a:rPr>
                        <a:t>片上</a:t>
                      </a:r>
                      <a:r>
                        <a:rPr lang="en-US" altLang="zh-CN" b="1" dirty="0">
                          <a:latin typeface="Gill Sans MT" panose="020B0502020104020203" pitchFamily="34" charset="0"/>
                          <a:ea typeface="Microsoft YaHei" panose="020B0503020204020204" pitchFamily="34" charset="-122"/>
                        </a:rPr>
                        <a:t>SRAM</a:t>
                      </a:r>
                      <a:endParaRPr lang="zh-CN" altLang="en-US" b="1" dirty="0">
                        <a:latin typeface="Gill Sans MT" panose="020B0502020104020203" pitchFamily="34" charset="0"/>
                        <a:ea typeface="Microsoft YaHei" panose="020B0503020204020204" pitchFamily="34" charset="-122"/>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r>
                        <a:rPr lang="en-US" altLang="zh-CN" dirty="0">
                          <a:latin typeface="Gill Sans MT" panose="020B0502020104020203" pitchFamily="34" charset="0"/>
                          <a:ea typeface="Microsoft YaHei" panose="020B0503020204020204" pitchFamily="34" charset="-122"/>
                        </a:rPr>
                        <a:t>440MB</a:t>
                      </a:r>
                      <a:endParaRPr lang="zh-CN" altLang="en-US" dirty="0">
                        <a:latin typeface="Gill Sans MT" panose="020B0502020104020203" pitchFamily="34" charset="0"/>
                        <a:ea typeface="Microsoft YaHei" panose="020B0503020204020204" pitchFamily="34" charset="-122"/>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r>
                        <a:rPr lang="zh-CN" altLang="en-US" b="1" dirty="0">
                          <a:latin typeface="Gill Sans MT" panose="020B0502020104020203" pitchFamily="34" charset="0"/>
                          <a:ea typeface="Microsoft YaHei" panose="020B0503020204020204" pitchFamily="34" charset="-122"/>
                        </a:rPr>
                        <a:t>面积</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r>
                        <a:rPr lang="en-US" altLang="zh-CN" dirty="0">
                          <a:latin typeface="Gill Sans MT" panose="020B0502020104020203" pitchFamily="34" charset="0"/>
                          <a:ea typeface="Microsoft YaHei" panose="020B0503020204020204" pitchFamily="34" charset="-122"/>
                        </a:rPr>
                        <a:t>645MM^2</a:t>
                      </a:r>
                      <a:endParaRPr lang="zh-CN" altLang="en-US" dirty="0">
                        <a:latin typeface="Gill Sans MT" panose="020B0502020104020203" pitchFamily="34" charset="0"/>
                        <a:ea typeface="Microsoft YaHei" panose="020B0503020204020204" pitchFamily="34" charset="-122"/>
                      </a:endParaRP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82376663"/>
                  </a:ext>
                </a:extLst>
              </a:tr>
            </a:tbl>
          </a:graphicData>
        </a:graphic>
      </p:graphicFrame>
    </p:spTree>
    <p:extLst>
      <p:ext uri="{BB962C8B-B14F-4D97-AF65-F5344CB8AC3E}">
        <p14:creationId xmlns:p14="http://schemas.microsoft.com/office/powerpoint/2010/main" val="15168399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MH_CONTENTSID" val="509"/>
  <p:tag name="MH_SECTIONID" val="510,511,512,513,514,515,516,517,518,"/>
  <p:tag name="ISPRING_RESOURCE_PATHS_HASH_2" val="2db23b942c62c2c4cb60aef5a1d9cb0bf3ec243"/>
  <p:tag name="ISPRING_RESOURCE_PATHS_HASH_PRESENTER" val="90ea96664a412a4b1669132765de5862514a1fa"/>
</p:tagLst>
</file>

<file path=ppt/theme/theme1.xml><?xml version="1.0" encoding="utf-8"?>
<a:theme xmlns:a="http://schemas.openxmlformats.org/drawingml/2006/main" name="Title1">
  <a:themeElements>
    <a:clrScheme name="蓝色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itle2">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content01">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Content02">
  <a:themeElements>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fontScheme name="暗香扑面">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majorFont>
      <a:minorFont>
        <a:latin typeface="Franklin Gothic Book"/>
        <a:ea typeface=""/>
        <a:cs typeface=""/>
        <a:font script="Jpan" typeface="HG創英角ｺﾞｼｯｸUB"/>
        <a:font script="Hang" typeface="맑은 고딕"/>
        <a:font script="Hans" typeface="黑体"/>
        <a:font script="Hant" typeface="新細明體"/>
        <a:font script="Arab" typeface="Arial"/>
        <a:font script="Hebr" typeface="Arial"/>
        <a:font script="Thai" typeface="Cordian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lnDef>
    <a:txDef>
      <a:spPr>
        <a:noFill/>
      </a:spPr>
      <a:bodyPr wrap="square" rtlCol="0">
        <a:spAutoFit/>
      </a:bodyPr>
      <a:lstStyle>
        <a:defPPr>
          <a:buNone/>
          <a:defRPr b="0" dirty="0" err="1" smtClean="0">
            <a:latin typeface="+mn-lt"/>
          </a:defRPr>
        </a:defPPr>
      </a:lstStyle>
    </a:tx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1_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Thankyou">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blank</Template>
  <TotalTime>36565</TotalTime>
  <Words>1695</Words>
  <Application>Microsoft Macintosh PowerPoint</Application>
  <PresentationFormat>自定义</PresentationFormat>
  <Paragraphs>156</Paragraphs>
  <Slides>36</Slides>
  <Notes>1</Notes>
  <HiddenSlides>0</HiddenSlides>
  <MMClips>0</MMClips>
  <ScaleCrop>false</ScaleCrop>
  <HeadingPairs>
    <vt:vector size="6" baseType="variant">
      <vt:variant>
        <vt:lpstr>已用的字体</vt:lpstr>
      </vt:variant>
      <vt:variant>
        <vt:i4>13</vt:i4>
      </vt:variant>
      <vt:variant>
        <vt:lpstr>主题</vt:lpstr>
      </vt:variant>
      <vt:variant>
        <vt:i4>7</vt:i4>
      </vt:variant>
      <vt:variant>
        <vt:lpstr>幻灯片标题</vt:lpstr>
      </vt:variant>
      <vt:variant>
        <vt:i4>36</vt:i4>
      </vt:variant>
    </vt:vector>
  </HeadingPairs>
  <TitlesOfParts>
    <vt:vector size="56" baseType="lpstr">
      <vt:lpstr>黑体</vt:lpstr>
      <vt:lpstr>华文细黑</vt:lpstr>
      <vt:lpstr>微软雅黑</vt:lpstr>
      <vt:lpstr>微软雅黑</vt:lpstr>
      <vt:lpstr>FrutigerNext LT Bold</vt:lpstr>
      <vt:lpstr>FrutigerNext LT Light</vt:lpstr>
      <vt:lpstr>FrutigerNext LT Medium</vt:lpstr>
      <vt:lpstr>GEETYPE-SkyGB-Flash Reguar</vt:lpstr>
      <vt:lpstr>Arial</vt:lpstr>
      <vt:lpstr>Calibri</vt:lpstr>
      <vt:lpstr>Futura Medium</vt:lpstr>
      <vt:lpstr>Gill Sans MT</vt:lpstr>
      <vt:lpstr>Wingdings</vt:lpstr>
      <vt:lpstr>Title1</vt:lpstr>
      <vt:lpstr>Title2</vt:lpstr>
      <vt:lpstr>content01</vt:lpstr>
      <vt:lpstr>Content02</vt:lpstr>
      <vt:lpstr>code01</vt:lpstr>
      <vt:lpstr>1_code01</vt:lpstr>
      <vt:lpstr>Thankyou</vt:lpstr>
      <vt:lpstr>PowerPoint 演示文稿</vt:lpstr>
      <vt:lpstr>PowerPoint 演示文稿</vt:lpstr>
      <vt:lpstr>PowerPoint 演示文稿</vt:lpstr>
      <vt:lpstr>PowerPoint 演示文稿</vt:lpstr>
      <vt:lpstr>DOJO 架构设计哲学</vt:lpstr>
      <vt:lpstr>DOJO Core 的结构和特点</vt:lpstr>
      <vt:lpstr>PowerPoint 演示文稿</vt:lpstr>
      <vt:lpstr>D1 Die： 354 个 DOJO Core 和 440MB SRAM</vt:lpstr>
      <vt:lpstr>D1 Die</vt:lpstr>
      <vt:lpstr>训练 Tile</vt:lpstr>
      <vt:lpstr>训练 Tile</vt:lpstr>
      <vt:lpstr>DIP： Dojo Interface Processor</vt:lpstr>
      <vt:lpstr>DOJO 超级计算机系统</vt:lpstr>
      <vt:lpstr>训练矩阵</vt:lpstr>
      <vt:lpstr>DOJO 超级计算机系统</vt:lpstr>
      <vt:lpstr>PowerPoint 演示文稿</vt:lpstr>
      <vt:lpstr>通信方式</vt:lpstr>
      <vt:lpstr>通信方式</vt:lpstr>
      <vt:lpstr>Z平面链路</vt:lpstr>
      <vt:lpstr>ISA</vt:lpstr>
      <vt:lpstr>DOJO系统网络通信方式</vt:lpstr>
      <vt:lpstr>DOJO系统网络通信方式</vt:lpstr>
      <vt:lpstr>DOJO系统网络通信方式</vt:lpstr>
      <vt:lpstr>通信方式</vt:lpstr>
      <vt:lpstr>DOJO 系统同步</vt:lpstr>
      <vt:lpstr>PowerPoint 演示文稿</vt:lpstr>
      <vt:lpstr>分布式系统</vt:lpstr>
      <vt:lpstr>后端编译引擎</vt:lpstr>
      <vt:lpstr>软件栈对接PyTorch</vt:lpstr>
      <vt:lpstr>各层对应的软硬件栈</vt:lpstr>
      <vt:lpstr>RoadMap</vt:lpstr>
      <vt:lpstr>PowerPoint 演示文稿</vt:lpstr>
      <vt:lpstr>Question?</vt:lpstr>
      <vt:lpstr>Question?</vt:lpstr>
      <vt:lpstr>Reference 引用&amp;参考</vt:lpstr>
      <vt:lpstr>PowerPoint 演示文稿</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COE延伸拉美北地区部试点小结：COE和HRBP协同关系</dc:title>
  <dc:creator>c00123705</dc:creator>
  <cp:lastModifiedBy>zomi</cp:lastModifiedBy>
  <cp:revision>6413</cp:revision>
  <dcterms:created xsi:type="dcterms:W3CDTF">2015-01-14T10:38:57Z</dcterms:created>
  <dcterms:modified xsi:type="dcterms:W3CDTF">2023-06-12T16:09:28Z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s_pID_725343">
    <vt:lpwstr>(4)+mRI5gXQHovmfVtvGi8YEj8MNucGyGqF6+S9e0Cq/oHdRt7j1cQpCgfR2wT34wXo3ifSLdp2_x000d_
yKWO99KTItGSQ+TlzeBGJwsp349jT3IYFg4uIIAGN1Sr6+zVCJQ83zqXieIpRC0ddyp00XIe_x000d_
AGQKlhgmFM3HQOYoMc7WxtsaVOvJxMXiHg0qf/nNhokoPB4Wp9r/kNZ90e1txeJqHcJWACTu_x000d_
VqQv5ACQ2nD4EZ87NP</vt:lpwstr>
  </property>
  <property fmtid="{D5CDD505-2E9C-101B-9397-08002B2CF9AE}" pid="3" name="_ms_pID_7253431">
    <vt:lpwstr>px3Ik0ZLGzfQzcCJsqyA3kvMOARvCMBL8Dhd75pjtmUV1aC6+8Ocxe_x000d_
bTa5I8Vdm6Kj28DsD6+YWqoh2lvpINNVtub7jghbMZ2e2pMxL4FAIVSA3xq1LicoEfUbh+E3_x000d_
+mvpI/wSYvDz2t8u1JHubKvNV7JNQUiW7iXzGhZb8OEDRGzgpz/C2sKYFd3zk/zuyM8TKKtY_x000d_
I+kyilpsAB3ZpR2buezpdf7vRdHbktFqV01V</vt:lpwstr>
  </property>
  <property fmtid="{D5CDD505-2E9C-101B-9397-08002B2CF9AE}" pid="4" name="_ms_pID_7253432">
    <vt:lpwstr>bPscNl73h+KBMIOAsGC5BjFPwGo4c9Erl1dl_x000d_
vs9OFVH4nUw6/t2aDq73yszRyL3FPUhqCxmmmuwVQHBnVOI56+ChAskHL52OZcAKavGhiXII_x000d_
aFSH+fQOLCuyhbAuBRYHGK3Tn2LIm/L/CRUstyABzM1b5HQdNsEncFPMhWribToTFsuj6hAo_x000d_
mvmyMQyM4tgghZnUKjGMVJQFQC0Bt2gS/+gcFl+EcP/wCA/uiZjETW</vt:lpwstr>
  </property>
  <property fmtid="{D5CDD505-2E9C-101B-9397-08002B2CF9AE}" pid="5" name="_ms_pID_7253433">
    <vt:lpwstr>9m</vt:lpwstr>
  </property>
  <property fmtid="{D5CDD505-2E9C-101B-9397-08002B2CF9AE}" pid="6" name="_new_ms_pID_72543">
    <vt:lpwstr>(4)hSH1c7EeH9DQqfYMTIReoPFik6LFaxH3KwskLNIU0YKIhjwHvVEjrpLWRqV7uIyGpejSF8KM
sv86SGgn9Ir3TkqYRrjdIwEgKGc4A/21HNjhA2K4aoeLYit94NfPUr2W3WEAwlLGrM1fDZ2+
VFZBqGvXyVklZplNn/LLsIUC6LHdqFRGfGSjLAeWNtF9b8dKkx0pCePVo4XRx0wmYPE7Ybyl
GTFmfROjjlVgxbal9i</vt:lpwstr>
  </property>
  <property fmtid="{D5CDD505-2E9C-101B-9397-08002B2CF9AE}" pid="7" name="_new_ms_pID_725431">
    <vt:lpwstr>e2wsJP4jz6HOGlkmsPr9lrGo1kEdZbvIAvT2sHKPFPy1mAMY17K9yP
q0z7h3Mbp3oHCSWtHsGqtMZGqCtdNXLFH4qkTcCVLG6h+BsdkQxjO07TYTq5Xj8+TJlSzdNN
pMLgrzfz+fBNdlRPF7WOfUxHtG9eDQfvfWuoRi3/et3FopfT6kW3iU3/ejNmFH4uNHwRL6EZ
AI10ZwDNh7NCRWyFwLeK4XdI6tcHp0GpM6H/</vt:lpwstr>
  </property>
  <property fmtid="{D5CDD505-2E9C-101B-9397-08002B2CF9AE}" pid="8" name="_new_ms_pID_725432">
    <vt:lpwstr>nQWu2vqa8qQgkzWaIlPHeRTXlXVESk0CZtQj
TDR3P43mY6wtoRSu00px5Wvzs2/uQ46qlskKVa3qN1K2L/UbjqmW7xRYkNOqqXgDZyPVEPp0
5u9vElhisHqgikUkqWfNvQqUVCqjQjfv7x2S59f1cW3HusQjGp822jmIOkOLJhq/XkGFSwz0
mJ4ECIZN4vmZcUSKwGbG2hxH/RQgoDyJx3IqMvPJstAjkAnmymPksH</vt:lpwstr>
  </property>
  <property fmtid="{D5CDD505-2E9C-101B-9397-08002B2CF9AE}" pid="9" name="_new_ms_pID_725433">
    <vt:lpwstr>/MFPS8s5615+AVDMpW
6G8LCA==</vt:lpwstr>
  </property>
  <property fmtid="{D5CDD505-2E9C-101B-9397-08002B2CF9AE}" pid="10" name="_2015_ms_pID_725343">
    <vt:lpwstr>(3)zMsu/D25T2549d4QwE/oB6Z3XT7Unuaugg9BbDn5SnyEftC7v3E9spTa1olQkAXsJ9oT7h2Z
Jt8YNy5B9OKOHsrp28hovBtFwQzGWnvf+nShjaUK66j1hVLwD8UGIpbL0t54/PLP6pmQTNl7
2AFreNXTUy4ADSEZkjM3+KP0iSp5FOg2DEt6ChWCxV2UD3ha78Wlic5m4ZrgUGFu2gxAVNyC
JNXz8rGA/UHsXeZLey</vt:lpwstr>
  </property>
  <property fmtid="{D5CDD505-2E9C-101B-9397-08002B2CF9AE}" pid="11" name="_2015_ms_pID_7253431">
    <vt:lpwstr>vw3TuZxZ2fdgMi8rilaYZ7yzdKxXjyfqpdLzw8KTF661sk0erWWMKK
/U4ZcB2Acg/VLjCtxWaPIOEI7zDD3AL8ihu4Z9IOGLXbTzB7eo8CO28VAwtZlTG2MdnkKGRA
3Sfz3JlXufjSwBr3HhN+ss+9pzDdjdMlli8VnecsMywf8v0d5noa2fsX1ZOzNNjp9mvfXS+G
ro6le3DgV0YYx7/s1z9EupudmxnZcgJ4EiqW</vt:lpwstr>
  </property>
  <property fmtid="{D5CDD505-2E9C-101B-9397-08002B2CF9AE}" pid="12" name="_2015_ms_pID_7253432">
    <vt:lpwstr>569ERqO/0SOjte7AUc5Ky+HfaoCatQdKNFLv
JmoHm1l4UzSAh5FH05nwEWqwSArKcrCn3FK4iHe+e/HPJp5DnnQ=</vt:lpwstr>
  </property>
  <property fmtid="{D5CDD505-2E9C-101B-9397-08002B2CF9AE}" pid="13" name="_readonly">
    <vt:lpwstr/>
  </property>
  <property fmtid="{D5CDD505-2E9C-101B-9397-08002B2CF9AE}" pid="14" name="_change">
    <vt:lpwstr/>
  </property>
  <property fmtid="{D5CDD505-2E9C-101B-9397-08002B2CF9AE}" pid="15" name="_full-control">
    <vt:lpwstr/>
  </property>
  <property fmtid="{D5CDD505-2E9C-101B-9397-08002B2CF9AE}" pid="16" name="sflag">
    <vt:lpwstr>1582504316</vt:lpwstr>
  </property>
</Properties>
</file>